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84" r:id="rId5"/>
    <p:sldId id="323" r:id="rId6"/>
    <p:sldId id="325" r:id="rId7"/>
    <p:sldId id="2146847393" r:id="rId8"/>
    <p:sldId id="286" r:id="rId9"/>
    <p:sldId id="330" r:id="rId10"/>
    <p:sldId id="320" r:id="rId11"/>
    <p:sldId id="335"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04422-D7B3-F4C6-E51B-485DF5340777}" name="Lewis Hall" initials="LH" userId="S::lewis.hall@mhhsprogramme.co.uk::bddc5ed9-22c3-4bb2-9f85-31b7ecd91d92" providerId="AD"/>
  <p188:author id="{FD527D25-2DE7-D0C7-98A1-BC1284C4E10E}" name="Chris Welby (MHHSProgramme)" initials="C(" userId="S::chris.welby@mhhsprogramme.co.uk::d454d449-11d2-4605-a769-61ff65980379" providerId="AD"/>
  <p188:author id="{D99A7D4F-A28E-F352-DD57-6A122304BDB8}" name="Becca Fox" initials="BF" userId="S::becca.fox@mhhsprogramme.co.uk::96138b99-d280-4401-ad31-78550262011c" providerId="AD"/>
  <p188:author id="{A4277B65-2666-506C-9DD7-6598D6CCF731}" name="Smitha Pichrikat (MHHSProgramme)" initials="S(" userId="S::smitha.pichrikat@mhhsprogramme.co.uk::2a447607-52ef-44a6-a132-e186faa3717e" providerId="AD"/>
  <p188:author id="{B9223181-B073-3CD2-FD73-5F75D0DE0E49}" name="Andrew Margan (MHHSProgramme)" initials="A(" userId="S::andrew.margan@mhhsprogramme.co.uk::2cc49d45-989a-443f-a9f0-e1f7f85dd1f6" providerId="AD"/>
  <p188:author id="{BE117DAE-AC60-7BE6-C7AC-408B34D66F2C}" name="Alexander Whiteman" initials="AW" userId="S::alexanderwhiteman@moorhouseconsulting.com::d7c93d61-f4c8-48b2-9fe3-1096ff49a9cd" providerId="AD"/>
  <p188:author id="{FBA5DDAF-8CC3-2A7D-5EC4-5B98175B91EF}" name="Alex Whitefied" initials="AW" userId="S::alex.whiteman@mhhsprogramme.co.uk::0deda4c7-a4cf-4fce-b9fe-c13830d788e9" providerId="AD"/>
  <p188:author id="{883B7FEA-DCDD-AF2D-7EDF-2B36D3D47BB6}" name="Keith Clark (MHHSProgramme)" initials="KC(" userId="Keith Clark (MHHSProgramme)" providerId="None"/>
  <p188:author id="{42200FF4-2689-A64F-6AA8-2E4B7A443B3A}" name="Jason Brogden (MHHSProgramme)" initials="JB(" userId="Jason Brogden (MHHSProgramm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7E8"/>
    <a:srgbClr val="CCCCCD"/>
    <a:srgbClr val="000000"/>
    <a:srgbClr val="00B050"/>
    <a:srgbClr val="0070C0"/>
    <a:srgbClr val="0071C0"/>
    <a:srgbClr val="FFC003"/>
    <a:srgbClr val="020202"/>
    <a:srgbClr val="001F60"/>
    <a:srgbClr val="00B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9D14D-6AEE-A641-B51E-F30F8F6AB478}" v="10" dt="2022-12-14T14:02:4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3"/>
  </p:normalViewPr>
  <p:slideViewPr>
    <p:cSldViewPr snapToGrid="0">
      <p:cViewPr varScale="1">
        <p:scale>
          <a:sx n="104" d="100"/>
          <a:sy n="104" d="100"/>
        </p:scale>
        <p:origin x="8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argan (MHHSProgramme)" userId="S::andrew.margan@mhhsprogramme.co.uk::2cc49d45-989a-443f-a9f0-e1f7f85dd1f6" providerId="AD" clId="Web-{4E1A6C1E-FC79-418C-2DA6-0F404D5B3FAA}"/>
    <pc:docChg chg="modSld">
      <pc:chgData name="Andrew Margan (MHHSProgramme)" userId="S::andrew.margan@mhhsprogramme.co.uk::2cc49d45-989a-443f-a9f0-e1f7f85dd1f6" providerId="AD" clId="Web-{4E1A6C1E-FC79-418C-2DA6-0F404D5B3FAA}" dt="2022-11-22T15:18:41.759" v="218"/>
      <pc:docMkLst>
        <pc:docMk/>
      </pc:docMkLst>
      <pc:sldChg chg="modSp delCm modCm">
        <pc:chgData name="Andrew Margan (MHHSProgramme)" userId="S::andrew.margan@mhhsprogramme.co.uk::2cc49d45-989a-443f-a9f0-e1f7f85dd1f6" providerId="AD" clId="Web-{4E1A6C1E-FC79-418C-2DA6-0F404D5B3FAA}" dt="2022-11-22T15:18:41.759" v="218"/>
        <pc:sldMkLst>
          <pc:docMk/>
          <pc:sldMk cId="1395867548" sldId="323"/>
        </pc:sldMkLst>
        <pc:spChg chg="mod">
          <ac:chgData name="Andrew Margan (MHHSProgramme)" userId="S::andrew.margan@mhhsprogramme.co.uk::2cc49d45-989a-443f-a9f0-e1f7f85dd1f6" providerId="AD" clId="Web-{4E1A6C1E-FC79-418C-2DA6-0F404D5B3FAA}" dt="2022-11-22T15:18:41.759" v="218"/>
          <ac:spMkLst>
            <pc:docMk/>
            <pc:sldMk cId="1395867548" sldId="323"/>
            <ac:spMk id="4" creationId="{0A67FDE7-EE25-4116-838F-7842609DE9C1}"/>
          </ac:spMkLst>
        </pc:spChg>
      </pc:sldChg>
    </pc:docChg>
  </pc:docChgLst>
  <pc:docChgLst>
    <pc:chgData name="Alex Whitefied" userId="0deda4c7-a4cf-4fce-b9fe-c13830d788e9" providerId="ADAL" clId="{4ED9D14D-6AEE-A641-B51E-F30F8F6AB478}"/>
    <pc:docChg chg="addSld delSld modSld">
      <pc:chgData name="Alex Whitefied" userId="0deda4c7-a4cf-4fce-b9fe-c13830d788e9" providerId="ADAL" clId="{4ED9D14D-6AEE-A641-B51E-F30F8F6AB478}" dt="2022-12-14T14:02:42.419" v="14"/>
      <pc:docMkLst>
        <pc:docMk/>
      </pc:docMkLst>
      <pc:sldChg chg="add del">
        <pc:chgData name="Alex Whitefied" userId="0deda4c7-a4cf-4fce-b9fe-c13830d788e9" providerId="ADAL" clId="{4ED9D14D-6AEE-A641-B51E-F30F8F6AB478}" dt="2022-12-14T14:02:42.419" v="14"/>
        <pc:sldMkLst>
          <pc:docMk/>
          <pc:sldMk cId="1703458544" sldId="320"/>
        </pc:sldMkLst>
      </pc:sldChg>
      <pc:sldChg chg="add">
        <pc:chgData name="Alex Whitefied" userId="0deda4c7-a4cf-4fce-b9fe-c13830d788e9" providerId="ADAL" clId="{4ED9D14D-6AEE-A641-B51E-F30F8F6AB478}" dt="2022-12-14T14:02:21.230" v="10"/>
        <pc:sldMkLst>
          <pc:docMk/>
          <pc:sldMk cId="239275656" sldId="323"/>
        </pc:sldMkLst>
      </pc:sldChg>
      <pc:sldChg chg="modSp del mod">
        <pc:chgData name="Alex Whitefied" userId="0deda4c7-a4cf-4fce-b9fe-c13830d788e9" providerId="ADAL" clId="{4ED9D14D-6AEE-A641-B51E-F30F8F6AB478}" dt="2022-11-29T17:18:02.305" v="6" actId="2696"/>
        <pc:sldMkLst>
          <pc:docMk/>
          <pc:sldMk cId="1395867548" sldId="323"/>
        </pc:sldMkLst>
        <pc:spChg chg="mod">
          <ac:chgData name="Alex Whitefied" userId="0deda4c7-a4cf-4fce-b9fe-c13830d788e9" providerId="ADAL" clId="{4ED9D14D-6AEE-A641-B51E-F30F8F6AB478}" dt="2022-11-28T14:14:57.619" v="4" actId="20577"/>
          <ac:spMkLst>
            <pc:docMk/>
            <pc:sldMk cId="1395867548" sldId="323"/>
            <ac:spMk id="4" creationId="{0A67FDE7-EE25-4116-838F-7842609DE9C1}"/>
          </ac:spMkLst>
        </pc:spChg>
      </pc:sldChg>
      <pc:sldChg chg="del">
        <pc:chgData name="Alex Whitefied" userId="0deda4c7-a4cf-4fce-b9fe-c13830d788e9" providerId="ADAL" clId="{4ED9D14D-6AEE-A641-B51E-F30F8F6AB478}" dt="2022-11-29T17:18:02.775" v="7" actId="2696"/>
        <pc:sldMkLst>
          <pc:docMk/>
          <pc:sldMk cId="2075744345" sldId="325"/>
        </pc:sldMkLst>
      </pc:sldChg>
      <pc:sldChg chg="add">
        <pc:chgData name="Alex Whitefied" userId="0deda4c7-a4cf-4fce-b9fe-c13830d788e9" providerId="ADAL" clId="{4ED9D14D-6AEE-A641-B51E-F30F8F6AB478}" dt="2022-12-14T14:02:21.230" v="10"/>
        <pc:sldMkLst>
          <pc:docMk/>
          <pc:sldMk cId="3237283449" sldId="325"/>
        </pc:sldMkLst>
      </pc:sldChg>
      <pc:sldChg chg="add del">
        <pc:chgData name="Alex Whitefied" userId="0deda4c7-a4cf-4fce-b9fe-c13830d788e9" providerId="ADAL" clId="{4ED9D14D-6AEE-A641-B51E-F30F8F6AB478}" dt="2022-12-14T14:02:42.419" v="14"/>
        <pc:sldMkLst>
          <pc:docMk/>
          <pc:sldMk cId="1919329443" sldId="330"/>
        </pc:sldMkLst>
      </pc:sldChg>
      <pc:sldChg chg="add del">
        <pc:chgData name="Alex Whitefied" userId="0deda4c7-a4cf-4fce-b9fe-c13830d788e9" providerId="ADAL" clId="{4ED9D14D-6AEE-A641-B51E-F30F8F6AB478}" dt="2022-12-14T14:02:42.419" v="14"/>
        <pc:sldMkLst>
          <pc:docMk/>
          <pc:sldMk cId="3735699713" sldId="335"/>
        </pc:sldMkLst>
      </pc:sldChg>
      <pc:sldChg chg="add del">
        <pc:chgData name="Alex Whitefied" userId="0deda4c7-a4cf-4fce-b9fe-c13830d788e9" providerId="ADAL" clId="{4ED9D14D-6AEE-A641-B51E-F30F8F6AB478}" dt="2022-12-14T14:02:18.410" v="8" actId="2696"/>
        <pc:sldMkLst>
          <pc:docMk/>
          <pc:sldMk cId="2989406567" sldId="336"/>
        </pc:sldMkLst>
      </pc:sldChg>
      <pc:sldChg chg="add del">
        <pc:chgData name="Alex Whitefied" userId="0deda4c7-a4cf-4fce-b9fe-c13830d788e9" providerId="ADAL" clId="{4ED9D14D-6AEE-A641-B51E-F30F8F6AB478}" dt="2022-12-14T14:02:18.868" v="9" actId="2696"/>
        <pc:sldMkLst>
          <pc:docMk/>
          <pc:sldMk cId="626980102" sldId="337"/>
        </pc:sldMkLst>
      </pc:sldChg>
      <pc:sldChg chg="add">
        <pc:chgData name="Alex Whitefied" userId="0deda4c7-a4cf-4fce-b9fe-c13830d788e9" providerId="ADAL" clId="{4ED9D14D-6AEE-A641-B51E-F30F8F6AB478}" dt="2022-12-14T14:02:21.230" v="10"/>
        <pc:sldMkLst>
          <pc:docMk/>
          <pc:sldMk cId="3741390131" sldId="2146847393"/>
        </pc:sldMkLst>
      </pc:sldChg>
    </pc:docChg>
  </pc:docChgLst>
  <pc:docChgLst>
    <pc:chgData name="Jason Brogden (MHHSProgramme)" userId="05ed8222-3df4-48c7-9e19-4fc8f28a6cac" providerId="ADAL" clId="{ABB1B92F-72E3-48F8-89E4-0F5A447FCD72}"/>
    <pc:docChg chg="undo custSel addSld delSld modSld">
      <pc:chgData name="Jason Brogden (MHHSProgramme)" userId="05ed8222-3df4-48c7-9e19-4fc8f28a6cac" providerId="ADAL" clId="{ABB1B92F-72E3-48F8-89E4-0F5A447FCD72}" dt="2022-11-21T17:29:42.850" v="810"/>
      <pc:docMkLst>
        <pc:docMk/>
      </pc:docMkLst>
      <pc:sldChg chg="add del">
        <pc:chgData name="Jason Brogden (MHHSProgramme)" userId="05ed8222-3df4-48c7-9e19-4fc8f28a6cac" providerId="ADAL" clId="{ABB1B92F-72E3-48F8-89E4-0F5A447FCD72}" dt="2022-11-21T17:23:33.826" v="809" actId="47"/>
        <pc:sldMkLst>
          <pc:docMk/>
          <pc:sldMk cId="3800920285" sldId="318"/>
        </pc:sldMkLst>
      </pc:sldChg>
      <pc:sldChg chg="delSp mod">
        <pc:chgData name="Jason Brogden (MHHSProgramme)" userId="05ed8222-3df4-48c7-9e19-4fc8f28a6cac" providerId="ADAL" clId="{ABB1B92F-72E3-48F8-89E4-0F5A447FCD72}" dt="2022-11-21T17:21:26.869" v="805" actId="478"/>
        <pc:sldMkLst>
          <pc:docMk/>
          <pc:sldMk cId="1703458544" sldId="320"/>
        </pc:sldMkLst>
        <pc:spChg chg="del">
          <ac:chgData name="Jason Brogden (MHHSProgramme)" userId="05ed8222-3df4-48c7-9e19-4fc8f28a6cac" providerId="ADAL" clId="{ABB1B92F-72E3-48F8-89E4-0F5A447FCD72}" dt="2022-11-21T17:21:26.869" v="805" actId="478"/>
          <ac:spMkLst>
            <pc:docMk/>
            <pc:sldMk cId="1703458544" sldId="320"/>
            <ac:spMk id="5" creationId="{245FE09C-1E15-5149-E492-4A7B0604A829}"/>
          </ac:spMkLst>
        </pc:spChg>
      </pc:sldChg>
      <pc:sldChg chg="modSp mod modCm">
        <pc:chgData name="Jason Brogden (MHHSProgramme)" userId="05ed8222-3df4-48c7-9e19-4fc8f28a6cac" providerId="ADAL" clId="{ABB1B92F-72E3-48F8-89E4-0F5A447FCD72}" dt="2022-11-21T17:29:42.850" v="810"/>
        <pc:sldMkLst>
          <pc:docMk/>
          <pc:sldMk cId="1395867548" sldId="323"/>
        </pc:sldMkLst>
        <pc:spChg chg="mod ord">
          <ac:chgData name="Jason Brogden (MHHSProgramme)" userId="05ed8222-3df4-48c7-9e19-4fc8f28a6cac" providerId="ADAL" clId="{ABB1B92F-72E3-48F8-89E4-0F5A447FCD72}" dt="2022-11-21T15:39:07.210" v="794" actId="14100"/>
          <ac:spMkLst>
            <pc:docMk/>
            <pc:sldMk cId="1395867548" sldId="323"/>
            <ac:spMk id="4" creationId="{0A67FDE7-EE25-4116-838F-7842609DE9C1}"/>
          </ac:spMkLst>
        </pc:spChg>
      </pc:sldChg>
      <pc:sldChg chg="modSp mod addCm modCm">
        <pc:chgData name="Jason Brogden (MHHSProgramme)" userId="05ed8222-3df4-48c7-9e19-4fc8f28a6cac" providerId="ADAL" clId="{ABB1B92F-72E3-48F8-89E4-0F5A447FCD72}" dt="2022-11-21T17:19:37.414" v="800"/>
        <pc:sldMkLst>
          <pc:docMk/>
          <pc:sldMk cId="2075744345" sldId="325"/>
        </pc:sldMkLst>
        <pc:spChg chg="mod">
          <ac:chgData name="Jason Brogden (MHHSProgramme)" userId="05ed8222-3df4-48c7-9e19-4fc8f28a6cac" providerId="ADAL" clId="{ABB1B92F-72E3-48F8-89E4-0F5A447FCD72}" dt="2022-11-21T15:27:57.211" v="204" actId="114"/>
          <ac:spMkLst>
            <pc:docMk/>
            <pc:sldMk cId="2075744345" sldId="325"/>
            <ac:spMk id="10" creationId="{E685867A-866F-440B-8C9E-BBA2C87C08C2}"/>
          </ac:spMkLst>
        </pc:spChg>
        <pc:graphicFrameChg chg="modGraphic">
          <ac:chgData name="Jason Brogden (MHHSProgramme)" userId="05ed8222-3df4-48c7-9e19-4fc8f28a6cac" providerId="ADAL" clId="{ABB1B92F-72E3-48F8-89E4-0F5A447FCD72}" dt="2022-11-21T17:19:13.147" v="799" actId="2165"/>
          <ac:graphicFrameMkLst>
            <pc:docMk/>
            <pc:sldMk cId="2075744345" sldId="325"/>
            <ac:graphicFrameMk id="9" creationId="{A13C3FB0-4B7A-487F-AC29-358457E1D86B}"/>
          </ac:graphicFrameMkLst>
        </pc:graphicFrameChg>
      </pc:sldChg>
      <pc:sldChg chg="delSp modSp mod">
        <pc:chgData name="Jason Brogden (MHHSProgramme)" userId="05ed8222-3df4-48c7-9e19-4fc8f28a6cac" providerId="ADAL" clId="{ABB1B92F-72E3-48F8-89E4-0F5A447FCD72}" dt="2022-11-21T17:21:22.339" v="804" actId="478"/>
        <pc:sldMkLst>
          <pc:docMk/>
          <pc:sldMk cId="1919329443" sldId="330"/>
        </pc:sldMkLst>
        <pc:spChg chg="del">
          <ac:chgData name="Jason Brogden (MHHSProgramme)" userId="05ed8222-3df4-48c7-9e19-4fc8f28a6cac" providerId="ADAL" clId="{ABB1B92F-72E3-48F8-89E4-0F5A447FCD72}" dt="2022-11-21T17:21:22.339" v="804" actId="478"/>
          <ac:spMkLst>
            <pc:docMk/>
            <pc:sldMk cId="1919329443" sldId="330"/>
            <ac:spMk id="5" creationId="{E23BCAE0-21DB-156A-A138-D42CD1ACCCFB}"/>
          </ac:spMkLst>
        </pc:spChg>
        <pc:graphicFrameChg chg="modGraphic">
          <ac:chgData name="Jason Brogden (MHHSProgramme)" userId="05ed8222-3df4-48c7-9e19-4fc8f28a6cac" providerId="ADAL" clId="{ABB1B92F-72E3-48F8-89E4-0F5A447FCD72}" dt="2022-11-21T15:41:51.655" v="798" actId="20577"/>
          <ac:graphicFrameMkLst>
            <pc:docMk/>
            <pc:sldMk cId="1919329443" sldId="330"/>
            <ac:graphicFrameMk id="9" creationId="{A13C3FB0-4B7A-487F-AC29-358457E1D86B}"/>
          </ac:graphicFrameMkLst>
        </pc:graphicFrameChg>
      </pc:sldChg>
      <pc:sldChg chg="del">
        <pc:chgData name="Jason Brogden (MHHSProgramme)" userId="05ed8222-3df4-48c7-9e19-4fc8f28a6cac" providerId="ADAL" clId="{ABB1B92F-72E3-48F8-89E4-0F5A447FCD72}" dt="2022-11-21T17:23:26.671" v="807" actId="47"/>
        <pc:sldMkLst>
          <pc:docMk/>
          <pc:sldMk cId="3178182210" sldId="332"/>
        </pc:sldMkLst>
      </pc:sldChg>
      <pc:sldChg chg="delSp modSp mod">
        <pc:chgData name="Jason Brogden (MHHSProgramme)" userId="05ed8222-3df4-48c7-9e19-4fc8f28a6cac" providerId="ADAL" clId="{ABB1B92F-72E3-48F8-89E4-0F5A447FCD72}" dt="2022-11-21T17:21:32.302" v="806" actId="478"/>
        <pc:sldMkLst>
          <pc:docMk/>
          <pc:sldMk cId="3735699713" sldId="335"/>
        </pc:sldMkLst>
        <pc:spChg chg="del">
          <ac:chgData name="Jason Brogden (MHHSProgramme)" userId="05ed8222-3df4-48c7-9e19-4fc8f28a6cac" providerId="ADAL" clId="{ABB1B92F-72E3-48F8-89E4-0F5A447FCD72}" dt="2022-11-21T17:21:32.302" v="806" actId="478"/>
          <ac:spMkLst>
            <pc:docMk/>
            <pc:sldMk cId="3735699713" sldId="335"/>
            <ac:spMk id="5" creationId="{DD3EA937-608F-9539-7B0C-9759F70B8607}"/>
          </ac:spMkLst>
        </pc:spChg>
        <pc:graphicFrameChg chg="modGraphic">
          <ac:chgData name="Jason Brogden (MHHSProgramme)" userId="05ed8222-3df4-48c7-9e19-4fc8f28a6cac" providerId="ADAL" clId="{ABB1B92F-72E3-48F8-89E4-0F5A447FCD72}" dt="2022-11-21T17:20:44.061" v="803" actId="20577"/>
          <ac:graphicFrameMkLst>
            <pc:docMk/>
            <pc:sldMk cId="3735699713" sldId="335"/>
            <ac:graphicFrameMk id="9" creationId="{A13C3FB0-4B7A-487F-AC29-358457E1D86B}"/>
          </ac:graphicFrameMkLst>
        </pc:graphicFrameChg>
      </pc:sldChg>
      <pc:sldChg chg="del">
        <pc:chgData name="Jason Brogden (MHHSProgramme)" userId="05ed8222-3df4-48c7-9e19-4fc8f28a6cac" providerId="ADAL" clId="{ABB1B92F-72E3-48F8-89E4-0F5A447FCD72}" dt="2022-11-21T17:23:26.671" v="807" actId="47"/>
        <pc:sldMkLst>
          <pc:docMk/>
          <pc:sldMk cId="2054752273" sldId="336"/>
        </pc:sldMkLst>
      </pc:sldChg>
      <pc:sldChg chg="del">
        <pc:chgData name="Jason Brogden (MHHSProgramme)" userId="05ed8222-3df4-48c7-9e19-4fc8f28a6cac" providerId="ADAL" clId="{ABB1B92F-72E3-48F8-89E4-0F5A447FCD72}" dt="2022-11-21T17:23:26.671" v="807" actId="47"/>
        <pc:sldMkLst>
          <pc:docMk/>
          <pc:sldMk cId="2095602035" sldId="337"/>
        </pc:sldMkLst>
      </pc:sldChg>
    </pc:docChg>
  </pc:docChgLst>
  <pc:docChgLst>
    <pc:chgData name="Andrew Margan (MHHSProgramme)" userId="S::andrew.margan@mhhsprogramme.co.uk::2cc49d45-989a-443f-a9f0-e1f7f85dd1f6" providerId="AD" clId="Web-{B706F60A-64FC-6AAC-92C6-8B35E02EE239}"/>
    <pc:docChg chg="mod modSld">
      <pc:chgData name="Andrew Margan (MHHSProgramme)" userId="S::andrew.margan@mhhsprogramme.co.uk::2cc49d45-989a-443f-a9f0-e1f7f85dd1f6" providerId="AD" clId="Web-{B706F60A-64FC-6AAC-92C6-8B35E02EE239}" dt="2022-11-22T09:08:42.417" v="96" actId="20577"/>
      <pc:docMkLst>
        <pc:docMk/>
      </pc:docMkLst>
      <pc:sldChg chg="modSp addCm modCm">
        <pc:chgData name="Andrew Margan (MHHSProgramme)" userId="S::andrew.margan@mhhsprogramme.co.uk::2cc49d45-989a-443f-a9f0-e1f7f85dd1f6" providerId="AD" clId="Web-{B706F60A-64FC-6AAC-92C6-8B35E02EE239}" dt="2022-11-22T09:08:42.417" v="96" actId="20577"/>
        <pc:sldMkLst>
          <pc:docMk/>
          <pc:sldMk cId="1395867548" sldId="323"/>
        </pc:sldMkLst>
        <pc:spChg chg="mod">
          <ac:chgData name="Andrew Margan (MHHSProgramme)" userId="S::andrew.margan@mhhsprogramme.co.uk::2cc49d45-989a-443f-a9f0-e1f7f85dd1f6" providerId="AD" clId="Web-{B706F60A-64FC-6AAC-92C6-8B35E02EE239}" dt="2022-11-22T09:08:42.417" v="96" actId="20577"/>
          <ac:spMkLst>
            <pc:docMk/>
            <pc:sldMk cId="1395867548" sldId="323"/>
            <ac:spMk id="4" creationId="{0A67FDE7-EE25-4116-838F-7842609DE9C1}"/>
          </ac:spMkLst>
        </pc:spChg>
      </pc:sldChg>
    </pc:docChg>
  </pc:docChgLst>
  <pc:docChgLst>
    <pc:chgData name="Alex Whiteman (MHHSProgramme)" userId="S::alex.whiteman@mhhsprogramme.co.uk::0deda4c7-a4cf-4fce-b9fe-c13830d788e9" providerId="AD" clId="Web-{F0F3219A-A0AE-EB7C-BFC9-3F7689AD5462}"/>
    <pc:docChg chg="modSld">
      <pc:chgData name="Alex Whiteman (MHHSProgramme)" userId="S::alex.whiteman@mhhsprogramme.co.uk::0deda4c7-a4cf-4fce-b9fe-c13830d788e9" providerId="AD" clId="Web-{F0F3219A-A0AE-EB7C-BFC9-3F7689AD5462}" dt="2022-11-21T15:52:37.140" v="51"/>
      <pc:docMkLst>
        <pc:docMk/>
      </pc:docMkLst>
      <pc:sldChg chg="modSp">
        <pc:chgData name="Alex Whiteman (MHHSProgramme)" userId="S::alex.whiteman@mhhsprogramme.co.uk::0deda4c7-a4cf-4fce-b9fe-c13830d788e9" providerId="AD" clId="Web-{F0F3219A-A0AE-EB7C-BFC9-3F7689AD5462}" dt="2022-11-21T15:52:37.140" v="51"/>
        <pc:sldMkLst>
          <pc:docMk/>
          <pc:sldMk cId="1703458544" sldId="320"/>
        </pc:sldMkLst>
        <pc:graphicFrameChg chg="mod modGraphic">
          <ac:chgData name="Alex Whiteman (MHHSProgramme)" userId="S::alex.whiteman@mhhsprogramme.co.uk::0deda4c7-a4cf-4fce-b9fe-c13830d788e9" providerId="AD" clId="Web-{F0F3219A-A0AE-EB7C-BFC9-3F7689AD5462}" dt="2022-11-21T15:52:37.140" v="51"/>
          <ac:graphicFrameMkLst>
            <pc:docMk/>
            <pc:sldMk cId="1703458544" sldId="320"/>
            <ac:graphicFrameMk id="9" creationId="{A13C3FB0-4B7A-487F-AC29-358457E1D86B}"/>
          </ac:graphicFrameMkLst>
        </pc:graphicFrameChg>
      </pc:sldChg>
      <pc:sldChg chg="modSp">
        <pc:chgData name="Alex Whiteman (MHHSProgramme)" userId="S::alex.whiteman@mhhsprogramme.co.uk::0deda4c7-a4cf-4fce-b9fe-c13830d788e9" providerId="AD" clId="Web-{F0F3219A-A0AE-EB7C-BFC9-3F7689AD5462}" dt="2022-11-21T15:52:23.921" v="47"/>
        <pc:sldMkLst>
          <pc:docMk/>
          <pc:sldMk cId="1919329443" sldId="330"/>
        </pc:sldMkLst>
        <pc:graphicFrameChg chg="mod modGraphic">
          <ac:chgData name="Alex Whiteman (MHHSProgramme)" userId="S::alex.whiteman@mhhsprogramme.co.uk::0deda4c7-a4cf-4fce-b9fe-c13830d788e9" providerId="AD" clId="Web-{F0F3219A-A0AE-EB7C-BFC9-3F7689AD5462}" dt="2022-11-21T15:52:23.921" v="47"/>
          <ac:graphicFrameMkLst>
            <pc:docMk/>
            <pc:sldMk cId="1919329443" sldId="330"/>
            <ac:graphicFrameMk id="9" creationId="{A13C3FB0-4B7A-487F-AC29-358457E1D86B}"/>
          </ac:graphicFrameMkLst>
        </pc:graphicFrameChg>
      </pc:sldChg>
      <pc:sldChg chg="modSp">
        <pc:chgData name="Alex Whiteman (MHHSProgramme)" userId="S::alex.whiteman@mhhsprogramme.co.uk::0deda4c7-a4cf-4fce-b9fe-c13830d788e9" providerId="AD" clId="Web-{F0F3219A-A0AE-EB7C-BFC9-3F7689AD5462}" dt="2022-11-21T15:50:50.761" v="9"/>
        <pc:sldMkLst>
          <pc:docMk/>
          <pc:sldMk cId="3735699713" sldId="335"/>
        </pc:sldMkLst>
        <pc:graphicFrameChg chg="mod modGraphic">
          <ac:chgData name="Alex Whiteman (MHHSProgramme)" userId="S::alex.whiteman@mhhsprogramme.co.uk::0deda4c7-a4cf-4fce-b9fe-c13830d788e9" providerId="AD" clId="Web-{F0F3219A-A0AE-EB7C-BFC9-3F7689AD5462}" dt="2022-11-21T15:50:50.761" v="9"/>
          <ac:graphicFrameMkLst>
            <pc:docMk/>
            <pc:sldMk cId="3735699713" sldId="335"/>
            <ac:graphicFrameMk id="9" creationId="{A13C3FB0-4B7A-487F-AC29-358457E1D86B}"/>
          </ac:graphicFrameMkLst>
        </pc:graphicFrameChg>
      </pc:sldChg>
    </pc:docChg>
  </pc:docChgLst>
  <pc:docChgLst>
    <pc:chgData name="Becca Fox" userId="96138b99-d280-4401-ad31-78550262011c" providerId="ADAL" clId="{6BB35AFF-2AC5-824B-BEE7-3EC7A4312C65}"/>
    <pc:docChg chg="custSel modSld">
      <pc:chgData name="Becca Fox" userId="96138b99-d280-4401-ad31-78550262011c" providerId="ADAL" clId="{6BB35AFF-2AC5-824B-BEE7-3EC7A4312C65}" dt="2022-11-22T15:18:18.808" v="2738" actId="33524"/>
      <pc:docMkLst>
        <pc:docMk/>
      </pc:docMkLst>
      <pc:sldChg chg="modSp mod modCm">
        <pc:chgData name="Becca Fox" userId="96138b99-d280-4401-ad31-78550262011c" providerId="ADAL" clId="{6BB35AFF-2AC5-824B-BEE7-3EC7A4312C65}" dt="2022-11-22T15:18:18.808" v="2738" actId="33524"/>
        <pc:sldMkLst>
          <pc:docMk/>
          <pc:sldMk cId="1395867548" sldId="323"/>
        </pc:sldMkLst>
        <pc:spChg chg="mod">
          <ac:chgData name="Becca Fox" userId="96138b99-d280-4401-ad31-78550262011c" providerId="ADAL" clId="{6BB35AFF-2AC5-824B-BEE7-3EC7A4312C65}" dt="2022-11-22T15:18:18.808" v="2738" actId="33524"/>
          <ac:spMkLst>
            <pc:docMk/>
            <pc:sldMk cId="1395867548" sldId="323"/>
            <ac:spMk id="4" creationId="{0A67FDE7-EE25-4116-838F-7842609DE9C1}"/>
          </ac:spMkLst>
        </pc:spChg>
      </pc:sldChg>
      <pc:sldChg chg="modCm">
        <pc:chgData name="Becca Fox" userId="96138b99-d280-4401-ad31-78550262011c" providerId="ADAL" clId="{6BB35AFF-2AC5-824B-BEE7-3EC7A4312C65}" dt="2022-11-22T15:00:24.776" v="2356"/>
        <pc:sldMkLst>
          <pc:docMk/>
          <pc:sldMk cId="2075744345" sldId="325"/>
        </pc:sldMkLst>
      </pc:sldChg>
      <pc:sldChg chg="modSp mod">
        <pc:chgData name="Becca Fox" userId="96138b99-d280-4401-ad31-78550262011c" providerId="ADAL" clId="{6BB35AFF-2AC5-824B-BEE7-3EC7A4312C65}" dt="2022-11-21T14:05:52.607" v="2355" actId="20577"/>
        <pc:sldMkLst>
          <pc:docMk/>
          <pc:sldMk cId="3178182210" sldId="332"/>
        </pc:sldMkLst>
        <pc:graphicFrameChg chg="modGraphic">
          <ac:chgData name="Becca Fox" userId="96138b99-d280-4401-ad31-78550262011c" providerId="ADAL" clId="{6BB35AFF-2AC5-824B-BEE7-3EC7A4312C65}" dt="2022-11-21T14:05:52.607" v="2355" actId="20577"/>
          <ac:graphicFrameMkLst>
            <pc:docMk/>
            <pc:sldMk cId="3178182210" sldId="332"/>
            <ac:graphicFrameMk id="5" creationId="{26C4AD84-1A4A-F532-D8DC-C2FECA5319F6}"/>
          </ac:graphicFrameMkLst>
        </pc:graphicFrameChg>
      </pc:sldChg>
      <pc:sldChg chg="modSp mod modNotesTx">
        <pc:chgData name="Becca Fox" userId="96138b99-d280-4401-ad31-78550262011c" providerId="ADAL" clId="{6BB35AFF-2AC5-824B-BEE7-3EC7A4312C65}" dt="2022-11-21T13:50:02.844" v="1279" actId="13926"/>
        <pc:sldMkLst>
          <pc:docMk/>
          <pc:sldMk cId="2054752273" sldId="336"/>
        </pc:sldMkLst>
        <pc:graphicFrameChg chg="mod modGraphic">
          <ac:chgData name="Becca Fox" userId="96138b99-d280-4401-ad31-78550262011c" providerId="ADAL" clId="{6BB35AFF-2AC5-824B-BEE7-3EC7A4312C65}" dt="2022-11-21T13:50:02.844" v="1279" actId="13926"/>
          <ac:graphicFrameMkLst>
            <pc:docMk/>
            <pc:sldMk cId="2054752273" sldId="336"/>
            <ac:graphicFrameMk id="5" creationId="{26C4AD84-1A4A-F532-D8DC-C2FECA5319F6}"/>
          </ac:graphicFrameMkLst>
        </pc:graphicFrameChg>
      </pc:sldChg>
      <pc:sldChg chg="modSp mod">
        <pc:chgData name="Becca Fox" userId="96138b99-d280-4401-ad31-78550262011c" providerId="ADAL" clId="{6BB35AFF-2AC5-824B-BEE7-3EC7A4312C65}" dt="2022-11-21T13:56:58.772" v="1454" actId="20577"/>
        <pc:sldMkLst>
          <pc:docMk/>
          <pc:sldMk cId="2095602035" sldId="337"/>
        </pc:sldMkLst>
        <pc:graphicFrameChg chg="mod modGraphic">
          <ac:chgData name="Becca Fox" userId="96138b99-d280-4401-ad31-78550262011c" providerId="ADAL" clId="{6BB35AFF-2AC5-824B-BEE7-3EC7A4312C65}" dt="2022-11-21T13:56:58.772" v="1454" actId="20577"/>
          <ac:graphicFrameMkLst>
            <pc:docMk/>
            <pc:sldMk cId="2095602035" sldId="337"/>
            <ac:graphicFrameMk id="5" creationId="{26C4AD84-1A4A-F532-D8DC-C2FECA5319F6}"/>
          </ac:graphicFrameMkLst>
        </pc:graphicFrameChg>
      </pc:sldChg>
    </pc:docChg>
  </pc:docChgLst>
  <pc:docChgLst>
    <pc:chgData name="Jason Brogden (MHHSProgramme)" userId="S::jason.brogden@mhhsprogramme.co.uk::05ed8222-3df4-48c7-9e19-4fc8f28a6cac" providerId="AD" clId="Web-{C6DBAB73-868C-4008-BB62-FF4034376C54}"/>
    <pc:docChg chg="modSld">
      <pc:chgData name="Jason Brogden (MHHSProgramme)" userId="S::jason.brogden@mhhsprogramme.co.uk::05ed8222-3df4-48c7-9e19-4fc8f28a6cac" providerId="AD" clId="Web-{C6DBAB73-868C-4008-BB62-FF4034376C54}" dt="2022-11-22T15:20:22.976" v="74" actId="20577"/>
      <pc:docMkLst>
        <pc:docMk/>
      </pc:docMkLst>
      <pc:sldChg chg="modSp">
        <pc:chgData name="Jason Brogden (MHHSProgramme)" userId="S::jason.brogden@mhhsprogramme.co.uk::05ed8222-3df4-48c7-9e19-4fc8f28a6cac" providerId="AD" clId="Web-{C6DBAB73-868C-4008-BB62-FF4034376C54}" dt="2022-11-22T15:20:22.976" v="74" actId="20577"/>
        <pc:sldMkLst>
          <pc:docMk/>
          <pc:sldMk cId="1395867548" sldId="323"/>
        </pc:sldMkLst>
        <pc:spChg chg="mod">
          <ac:chgData name="Jason Brogden (MHHSProgramme)" userId="S::jason.brogden@mhhsprogramme.co.uk::05ed8222-3df4-48c7-9e19-4fc8f28a6cac" providerId="AD" clId="Web-{C6DBAB73-868C-4008-BB62-FF4034376C54}" dt="2022-11-22T15:20:22.976" v="74" actId="20577"/>
          <ac:spMkLst>
            <pc:docMk/>
            <pc:sldMk cId="1395867548" sldId="323"/>
            <ac:spMk id="4" creationId="{0A67FDE7-EE25-4116-838F-7842609DE9C1}"/>
          </ac:spMkLst>
        </pc:spChg>
      </pc:sldChg>
    </pc:docChg>
  </pc:docChgLst>
  <pc:docChgLst>
    <pc:chgData name="Alex Whiteman (MHHSProgramme)" userId="S::alex.whiteman@mhhsprogramme.co.uk::0deda4c7-a4cf-4fce-b9fe-c13830d788e9" providerId="AD" clId="Web-{93A03991-89FB-4D80-968C-8CE508518B02}"/>
    <pc:docChg chg="modSld">
      <pc:chgData name="Alex Whiteman (MHHSProgramme)" userId="S::alex.whiteman@mhhsprogramme.co.uk::0deda4c7-a4cf-4fce-b9fe-c13830d788e9" providerId="AD" clId="Web-{93A03991-89FB-4D80-968C-8CE508518B02}" dt="2022-11-28T14:14:11.126" v="1" actId="20577"/>
      <pc:docMkLst>
        <pc:docMk/>
      </pc:docMkLst>
      <pc:sldChg chg="modSp">
        <pc:chgData name="Alex Whiteman (MHHSProgramme)" userId="S::alex.whiteman@mhhsprogramme.co.uk::0deda4c7-a4cf-4fce-b9fe-c13830d788e9" providerId="AD" clId="Web-{93A03991-89FB-4D80-968C-8CE508518B02}" dt="2022-11-28T14:14:11.126" v="1" actId="20577"/>
        <pc:sldMkLst>
          <pc:docMk/>
          <pc:sldMk cId="1395867548" sldId="323"/>
        </pc:sldMkLst>
        <pc:spChg chg="mod">
          <ac:chgData name="Alex Whiteman (MHHSProgramme)" userId="S::alex.whiteman@mhhsprogramme.co.uk::0deda4c7-a4cf-4fce-b9fe-c13830d788e9" providerId="AD" clId="Web-{93A03991-89FB-4D80-968C-8CE508518B02}" dt="2022-11-28T14:14:11.126" v="1" actId="20577"/>
          <ac:spMkLst>
            <pc:docMk/>
            <pc:sldMk cId="1395867548" sldId="323"/>
            <ac:spMk id="4" creationId="{0A67FDE7-EE25-4116-838F-7842609DE9C1}"/>
          </ac:spMkLst>
        </pc:spChg>
      </pc:sldChg>
    </pc:docChg>
  </pc:docChgLst>
  <pc:docChgLst>
    <pc:chgData name="Alex Whitefied" userId="0deda4c7-a4cf-4fce-b9fe-c13830d788e9" providerId="ADAL" clId="{A47ECD8E-1C10-EB46-8B01-FD6FF1A2C0B9}"/>
    <pc:docChg chg="undo custSel delSld modSld">
      <pc:chgData name="Alex Whitefied" userId="0deda4c7-a4cf-4fce-b9fe-c13830d788e9" providerId="ADAL" clId="{A47ECD8E-1C10-EB46-8B01-FD6FF1A2C0B9}" dt="2022-11-28T09:44:38.117" v="606" actId="20577"/>
      <pc:docMkLst>
        <pc:docMk/>
      </pc:docMkLst>
      <pc:sldChg chg="addSp delSp modSp mod">
        <pc:chgData name="Alex Whitefied" userId="0deda4c7-a4cf-4fce-b9fe-c13830d788e9" providerId="ADAL" clId="{A47ECD8E-1C10-EB46-8B01-FD6FF1A2C0B9}" dt="2022-11-18T17:48:14.309" v="103" actId="478"/>
        <pc:sldMkLst>
          <pc:docMk/>
          <pc:sldMk cId="4138248714" sldId="284"/>
        </pc:sldMkLst>
        <pc:spChg chg="add del mod">
          <ac:chgData name="Alex Whitefied" userId="0deda4c7-a4cf-4fce-b9fe-c13830d788e9" providerId="ADAL" clId="{A47ECD8E-1C10-EB46-8B01-FD6FF1A2C0B9}" dt="2022-11-18T17:48:14.309" v="103" actId="478"/>
          <ac:spMkLst>
            <pc:docMk/>
            <pc:sldMk cId="4138248714" sldId="284"/>
            <ac:spMk id="4" creationId="{A38F1FFF-FE6E-AF28-532B-2C64D410FC28}"/>
          </ac:spMkLst>
        </pc:spChg>
      </pc:sldChg>
      <pc:sldChg chg="del">
        <pc:chgData name="Alex Whitefied" userId="0deda4c7-a4cf-4fce-b9fe-c13830d788e9" providerId="ADAL" clId="{A47ECD8E-1C10-EB46-8B01-FD6FF1A2C0B9}" dt="2022-11-22T13:21:37.409" v="535" actId="2696"/>
        <pc:sldMkLst>
          <pc:docMk/>
          <pc:sldMk cId="3800920285" sldId="318"/>
        </pc:sldMkLst>
      </pc:sldChg>
      <pc:sldChg chg="addSp modSp mod">
        <pc:chgData name="Alex Whitefied" userId="0deda4c7-a4cf-4fce-b9fe-c13830d788e9" providerId="ADAL" clId="{A47ECD8E-1C10-EB46-8B01-FD6FF1A2C0B9}" dt="2022-11-21T17:49:28.406" v="534" actId="20577"/>
        <pc:sldMkLst>
          <pc:docMk/>
          <pc:sldMk cId="1703458544" sldId="320"/>
        </pc:sldMkLst>
        <pc:spChg chg="add mod">
          <ac:chgData name="Alex Whitefied" userId="0deda4c7-a4cf-4fce-b9fe-c13830d788e9" providerId="ADAL" clId="{A47ECD8E-1C10-EB46-8B01-FD6FF1A2C0B9}" dt="2022-11-18T17:53:15.902" v="179" actId="167"/>
          <ac:spMkLst>
            <pc:docMk/>
            <pc:sldMk cId="1703458544" sldId="320"/>
            <ac:spMk id="4" creationId="{7D3802DB-BD28-97E6-3664-61886979CAA6}"/>
          </ac:spMkLst>
        </pc:spChg>
        <pc:spChg chg="add mod">
          <ac:chgData name="Alex Whitefied" userId="0deda4c7-a4cf-4fce-b9fe-c13830d788e9" providerId="ADAL" clId="{A47ECD8E-1C10-EB46-8B01-FD6FF1A2C0B9}" dt="2022-11-18T17:48:35.595" v="114"/>
          <ac:spMkLst>
            <pc:docMk/>
            <pc:sldMk cId="1703458544" sldId="320"/>
            <ac:spMk id="5" creationId="{245FE09C-1E15-5149-E492-4A7B0604A829}"/>
          </ac:spMkLst>
        </pc:spChg>
        <pc:graphicFrameChg chg="mod modGraphic">
          <ac:chgData name="Alex Whitefied" userId="0deda4c7-a4cf-4fce-b9fe-c13830d788e9" providerId="ADAL" clId="{A47ECD8E-1C10-EB46-8B01-FD6FF1A2C0B9}" dt="2022-11-21T17:49:28.406" v="534" actId="20577"/>
          <ac:graphicFrameMkLst>
            <pc:docMk/>
            <pc:sldMk cId="1703458544" sldId="320"/>
            <ac:graphicFrameMk id="9" creationId="{A13C3FB0-4B7A-487F-AC29-358457E1D86B}"/>
          </ac:graphicFrameMkLst>
        </pc:graphicFrameChg>
      </pc:sldChg>
      <pc:sldChg chg="addSp delSp modSp mod addCm delCm modCm">
        <pc:chgData name="Alex Whitefied" userId="0deda4c7-a4cf-4fce-b9fe-c13830d788e9" providerId="ADAL" clId="{A47ECD8E-1C10-EB46-8B01-FD6FF1A2C0B9}" dt="2022-11-28T09:44:38.117" v="606" actId="20577"/>
        <pc:sldMkLst>
          <pc:docMk/>
          <pc:sldMk cId="1395867548" sldId="323"/>
        </pc:sldMkLst>
        <pc:spChg chg="mod">
          <ac:chgData name="Alex Whitefied" userId="0deda4c7-a4cf-4fce-b9fe-c13830d788e9" providerId="ADAL" clId="{A47ECD8E-1C10-EB46-8B01-FD6FF1A2C0B9}" dt="2022-11-28T09:44:38.117" v="606" actId="20577"/>
          <ac:spMkLst>
            <pc:docMk/>
            <pc:sldMk cId="1395867548" sldId="323"/>
            <ac:spMk id="4" creationId="{0A67FDE7-EE25-4116-838F-7842609DE9C1}"/>
          </ac:spMkLst>
        </pc:spChg>
        <pc:spChg chg="add del mod">
          <ac:chgData name="Alex Whitefied" userId="0deda4c7-a4cf-4fce-b9fe-c13830d788e9" providerId="ADAL" clId="{A47ECD8E-1C10-EB46-8B01-FD6FF1A2C0B9}" dt="2022-11-25T16:00:43.372" v="536" actId="478"/>
          <ac:spMkLst>
            <pc:docMk/>
            <pc:sldMk cId="1395867548" sldId="323"/>
            <ac:spMk id="5" creationId="{711ABAE4-2A38-01C6-C28B-28D9B5467009}"/>
          </ac:spMkLst>
        </pc:spChg>
      </pc:sldChg>
      <pc:sldChg chg="addSp delSp modSp mod delCm modCm">
        <pc:chgData name="Alex Whitefied" userId="0deda4c7-a4cf-4fce-b9fe-c13830d788e9" providerId="ADAL" clId="{A47ECD8E-1C10-EB46-8B01-FD6FF1A2C0B9}" dt="2022-11-25T16:58:55.856" v="562" actId="20577"/>
        <pc:sldMkLst>
          <pc:docMk/>
          <pc:sldMk cId="2075744345" sldId="325"/>
        </pc:sldMkLst>
        <pc:spChg chg="add mod">
          <ac:chgData name="Alex Whitefied" userId="0deda4c7-a4cf-4fce-b9fe-c13830d788e9" providerId="ADAL" clId="{A47ECD8E-1C10-EB46-8B01-FD6FF1A2C0B9}" dt="2022-11-18T17:40:48.358" v="0"/>
          <ac:spMkLst>
            <pc:docMk/>
            <pc:sldMk cId="2075744345" sldId="325"/>
            <ac:spMk id="4" creationId="{CDC74039-91ED-D6E3-461A-EFC7EF6DB988}"/>
          </ac:spMkLst>
        </pc:spChg>
        <pc:spChg chg="add del mod">
          <ac:chgData name="Alex Whitefied" userId="0deda4c7-a4cf-4fce-b9fe-c13830d788e9" providerId="ADAL" clId="{A47ECD8E-1C10-EB46-8B01-FD6FF1A2C0B9}" dt="2022-11-25T16:00:47.025" v="537" actId="478"/>
          <ac:spMkLst>
            <pc:docMk/>
            <pc:sldMk cId="2075744345" sldId="325"/>
            <ac:spMk id="5" creationId="{3FB547DF-1F91-957E-8B07-4F4654DE0CA5}"/>
          </ac:spMkLst>
        </pc:spChg>
        <pc:spChg chg="mod">
          <ac:chgData name="Alex Whitefied" userId="0deda4c7-a4cf-4fce-b9fe-c13830d788e9" providerId="ADAL" clId="{A47ECD8E-1C10-EB46-8B01-FD6FF1A2C0B9}" dt="2022-11-25T16:45:41.045" v="558" actId="14100"/>
          <ac:spMkLst>
            <pc:docMk/>
            <pc:sldMk cId="2075744345" sldId="325"/>
            <ac:spMk id="10" creationId="{E685867A-866F-440B-8C9E-BBA2C87C08C2}"/>
          </ac:spMkLst>
        </pc:spChg>
        <pc:spChg chg="mod">
          <ac:chgData name="Alex Whitefied" userId="0deda4c7-a4cf-4fce-b9fe-c13830d788e9" providerId="ADAL" clId="{A47ECD8E-1C10-EB46-8B01-FD6FF1A2C0B9}" dt="2022-11-18T21:18:02.744" v="238" actId="14100"/>
          <ac:spMkLst>
            <pc:docMk/>
            <pc:sldMk cId="2075744345" sldId="325"/>
            <ac:spMk id="11" creationId="{9D1DF2AC-259A-0D46-8EAD-3F903EDAB449}"/>
          </ac:spMkLst>
        </pc:spChg>
        <pc:graphicFrameChg chg="mod modGraphic">
          <ac:chgData name="Alex Whitefied" userId="0deda4c7-a4cf-4fce-b9fe-c13830d788e9" providerId="ADAL" clId="{A47ECD8E-1C10-EB46-8B01-FD6FF1A2C0B9}" dt="2022-11-18T21:11:53.584" v="220" actId="20577"/>
          <ac:graphicFrameMkLst>
            <pc:docMk/>
            <pc:sldMk cId="2075744345" sldId="325"/>
            <ac:graphicFrameMk id="8" creationId="{C84C0901-2751-BE49-B7D5-A412326C5BF3}"/>
          </ac:graphicFrameMkLst>
        </pc:graphicFrameChg>
        <pc:graphicFrameChg chg="mod modGraphic">
          <ac:chgData name="Alex Whitefied" userId="0deda4c7-a4cf-4fce-b9fe-c13830d788e9" providerId="ADAL" clId="{A47ECD8E-1C10-EB46-8B01-FD6FF1A2C0B9}" dt="2022-11-25T16:58:55.856" v="562" actId="20577"/>
          <ac:graphicFrameMkLst>
            <pc:docMk/>
            <pc:sldMk cId="2075744345" sldId="325"/>
            <ac:graphicFrameMk id="9" creationId="{A13C3FB0-4B7A-487F-AC29-358457E1D86B}"/>
          </ac:graphicFrameMkLst>
        </pc:graphicFrameChg>
      </pc:sldChg>
      <pc:sldChg chg="addSp modSp mod">
        <pc:chgData name="Alex Whitefied" userId="0deda4c7-a4cf-4fce-b9fe-c13830d788e9" providerId="ADAL" clId="{A47ECD8E-1C10-EB46-8B01-FD6FF1A2C0B9}" dt="2022-11-25T16:00:55.931" v="539" actId="20577"/>
        <pc:sldMkLst>
          <pc:docMk/>
          <pc:sldMk cId="1919329443" sldId="330"/>
        </pc:sldMkLst>
        <pc:spChg chg="add mod">
          <ac:chgData name="Alex Whitefied" userId="0deda4c7-a4cf-4fce-b9fe-c13830d788e9" providerId="ADAL" clId="{A47ECD8E-1C10-EB46-8B01-FD6FF1A2C0B9}" dt="2022-11-25T16:00:55.931" v="539" actId="20577"/>
          <ac:spMkLst>
            <pc:docMk/>
            <pc:sldMk cId="1919329443" sldId="330"/>
            <ac:spMk id="4" creationId="{6E2DA1DD-7CC1-9BB4-C421-4CD8251B7404}"/>
          </ac:spMkLst>
        </pc:spChg>
        <pc:spChg chg="add mod">
          <ac:chgData name="Alex Whitefied" userId="0deda4c7-a4cf-4fce-b9fe-c13830d788e9" providerId="ADAL" clId="{A47ECD8E-1C10-EB46-8B01-FD6FF1A2C0B9}" dt="2022-11-18T17:48:33.848" v="113"/>
          <ac:spMkLst>
            <pc:docMk/>
            <pc:sldMk cId="1919329443" sldId="330"/>
            <ac:spMk id="5" creationId="{E23BCAE0-21DB-156A-A138-D42CD1ACCCFB}"/>
          </ac:spMkLst>
        </pc:spChg>
        <pc:graphicFrameChg chg="mod modGraphic">
          <ac:chgData name="Alex Whitefied" userId="0deda4c7-a4cf-4fce-b9fe-c13830d788e9" providerId="ADAL" clId="{A47ECD8E-1C10-EB46-8B01-FD6FF1A2C0B9}" dt="2022-11-18T21:24:25.687" v="288" actId="20577"/>
          <ac:graphicFrameMkLst>
            <pc:docMk/>
            <pc:sldMk cId="1919329443" sldId="330"/>
            <ac:graphicFrameMk id="9" creationId="{A13C3FB0-4B7A-487F-AC29-358457E1D86B}"/>
          </ac:graphicFrameMkLst>
        </pc:graphicFrameChg>
      </pc:sldChg>
      <pc:sldChg chg="addSp modSp mod">
        <pc:chgData name="Alex Whitefied" userId="0deda4c7-a4cf-4fce-b9fe-c13830d788e9" providerId="ADAL" clId="{A47ECD8E-1C10-EB46-8B01-FD6FF1A2C0B9}" dt="2022-11-18T21:25:40.655" v="289" actId="313"/>
        <pc:sldMkLst>
          <pc:docMk/>
          <pc:sldMk cId="3178182210" sldId="332"/>
        </pc:sldMkLst>
        <pc:spChg chg="add mod">
          <ac:chgData name="Alex Whitefied" userId="0deda4c7-a4cf-4fce-b9fe-c13830d788e9" providerId="ADAL" clId="{A47ECD8E-1C10-EB46-8B01-FD6FF1A2C0B9}" dt="2022-11-18T17:41:02.253" v="6"/>
          <ac:spMkLst>
            <pc:docMk/>
            <pc:sldMk cId="3178182210" sldId="332"/>
            <ac:spMk id="6" creationId="{A9CA6B2B-F959-2A00-69FA-1CE5A197C9E0}"/>
          </ac:spMkLst>
        </pc:spChg>
        <pc:spChg chg="add mod">
          <ac:chgData name="Alex Whitefied" userId="0deda4c7-a4cf-4fce-b9fe-c13830d788e9" providerId="ADAL" clId="{A47ECD8E-1C10-EB46-8B01-FD6FF1A2C0B9}" dt="2022-11-18T17:48:44.221" v="118"/>
          <ac:spMkLst>
            <pc:docMk/>
            <pc:sldMk cId="3178182210" sldId="332"/>
            <ac:spMk id="7" creationId="{F0D69BE7-48B1-349E-68E8-47D5D975230D}"/>
          </ac:spMkLst>
        </pc:spChg>
        <pc:graphicFrameChg chg="mod modGraphic">
          <ac:chgData name="Alex Whitefied" userId="0deda4c7-a4cf-4fce-b9fe-c13830d788e9" providerId="ADAL" clId="{A47ECD8E-1C10-EB46-8B01-FD6FF1A2C0B9}" dt="2022-11-18T21:25:40.655" v="289" actId="313"/>
          <ac:graphicFrameMkLst>
            <pc:docMk/>
            <pc:sldMk cId="3178182210" sldId="332"/>
            <ac:graphicFrameMk id="5" creationId="{26C4AD84-1A4A-F532-D8DC-C2FECA5319F6}"/>
          </ac:graphicFrameMkLst>
        </pc:graphicFrameChg>
      </pc:sldChg>
      <pc:sldChg chg="addSp modSp mod">
        <pc:chgData name="Alex Whitefied" userId="0deda4c7-a4cf-4fce-b9fe-c13830d788e9" providerId="ADAL" clId="{A47ECD8E-1C10-EB46-8B01-FD6FF1A2C0B9}" dt="2022-11-21T17:27:59.071" v="520" actId="20577"/>
        <pc:sldMkLst>
          <pc:docMk/>
          <pc:sldMk cId="3735699713" sldId="335"/>
        </pc:sldMkLst>
        <pc:spChg chg="add mod">
          <ac:chgData name="Alex Whitefied" userId="0deda4c7-a4cf-4fce-b9fe-c13830d788e9" providerId="ADAL" clId="{A47ECD8E-1C10-EB46-8B01-FD6FF1A2C0B9}" dt="2022-11-18T17:40:55.591" v="3"/>
          <ac:spMkLst>
            <pc:docMk/>
            <pc:sldMk cId="3735699713" sldId="335"/>
            <ac:spMk id="4" creationId="{02750523-B464-7CAA-EF72-408D79C99501}"/>
          </ac:spMkLst>
        </pc:spChg>
        <pc:spChg chg="add mod">
          <ac:chgData name="Alex Whitefied" userId="0deda4c7-a4cf-4fce-b9fe-c13830d788e9" providerId="ADAL" clId="{A47ECD8E-1C10-EB46-8B01-FD6FF1A2C0B9}" dt="2022-11-18T17:48:37.766" v="115"/>
          <ac:spMkLst>
            <pc:docMk/>
            <pc:sldMk cId="3735699713" sldId="335"/>
            <ac:spMk id="5" creationId="{DD3EA937-608F-9539-7B0C-9759F70B8607}"/>
          </ac:spMkLst>
        </pc:spChg>
        <pc:graphicFrameChg chg="modGraphic">
          <ac:chgData name="Alex Whitefied" userId="0deda4c7-a4cf-4fce-b9fe-c13830d788e9" providerId="ADAL" clId="{A47ECD8E-1C10-EB46-8B01-FD6FF1A2C0B9}" dt="2022-11-21T17:27:59.071" v="520" actId="20577"/>
          <ac:graphicFrameMkLst>
            <pc:docMk/>
            <pc:sldMk cId="3735699713" sldId="335"/>
            <ac:graphicFrameMk id="9" creationId="{A13C3FB0-4B7A-487F-AC29-358457E1D86B}"/>
          </ac:graphicFrameMkLst>
        </pc:graphicFrameChg>
      </pc:sldChg>
      <pc:sldChg chg="addSp modSp mod">
        <pc:chgData name="Alex Whitefied" userId="0deda4c7-a4cf-4fce-b9fe-c13830d788e9" providerId="ADAL" clId="{A47ECD8E-1C10-EB46-8B01-FD6FF1A2C0B9}" dt="2022-11-18T17:48:40.151" v="116"/>
        <pc:sldMkLst>
          <pc:docMk/>
          <pc:sldMk cId="2054752273" sldId="336"/>
        </pc:sldMkLst>
        <pc:spChg chg="add mod">
          <ac:chgData name="Alex Whitefied" userId="0deda4c7-a4cf-4fce-b9fe-c13830d788e9" providerId="ADAL" clId="{A47ECD8E-1C10-EB46-8B01-FD6FF1A2C0B9}" dt="2022-11-18T17:43:41.323" v="32" actId="167"/>
          <ac:spMkLst>
            <pc:docMk/>
            <pc:sldMk cId="2054752273" sldId="336"/>
            <ac:spMk id="6" creationId="{41F9D591-A74E-454E-44BE-06F4F66DBE5B}"/>
          </ac:spMkLst>
        </pc:spChg>
        <pc:spChg chg="add mod">
          <ac:chgData name="Alex Whitefied" userId="0deda4c7-a4cf-4fce-b9fe-c13830d788e9" providerId="ADAL" clId="{A47ECD8E-1C10-EB46-8B01-FD6FF1A2C0B9}" dt="2022-11-18T17:48:40.151" v="116"/>
          <ac:spMkLst>
            <pc:docMk/>
            <pc:sldMk cId="2054752273" sldId="336"/>
            <ac:spMk id="8" creationId="{1472AFBE-667B-81AE-DDB3-C9B3D4D49592}"/>
          </ac:spMkLst>
        </pc:spChg>
        <pc:graphicFrameChg chg="modGraphic">
          <ac:chgData name="Alex Whitefied" userId="0deda4c7-a4cf-4fce-b9fe-c13830d788e9" providerId="ADAL" clId="{A47ECD8E-1C10-EB46-8B01-FD6FF1A2C0B9}" dt="2022-11-18T17:44:32.171" v="38" actId="20577"/>
          <ac:graphicFrameMkLst>
            <pc:docMk/>
            <pc:sldMk cId="2054752273" sldId="336"/>
            <ac:graphicFrameMk id="5" creationId="{26C4AD84-1A4A-F532-D8DC-C2FECA5319F6}"/>
          </ac:graphicFrameMkLst>
        </pc:graphicFrameChg>
      </pc:sldChg>
      <pc:sldChg chg="addSp modSp mod">
        <pc:chgData name="Alex Whitefied" userId="0deda4c7-a4cf-4fce-b9fe-c13830d788e9" providerId="ADAL" clId="{A47ECD8E-1C10-EB46-8B01-FD6FF1A2C0B9}" dt="2022-11-18T17:48:42.152" v="117"/>
        <pc:sldMkLst>
          <pc:docMk/>
          <pc:sldMk cId="2095602035" sldId="337"/>
        </pc:sldMkLst>
        <pc:spChg chg="add mod">
          <ac:chgData name="Alex Whitefied" userId="0deda4c7-a4cf-4fce-b9fe-c13830d788e9" providerId="ADAL" clId="{A47ECD8E-1C10-EB46-8B01-FD6FF1A2C0B9}" dt="2022-11-18T17:40:59.610" v="5"/>
          <ac:spMkLst>
            <pc:docMk/>
            <pc:sldMk cId="2095602035" sldId="337"/>
            <ac:spMk id="4" creationId="{A31897A5-34F4-C597-FA3D-432DC7B857D5}"/>
          </ac:spMkLst>
        </pc:spChg>
        <pc:spChg chg="add mod">
          <ac:chgData name="Alex Whitefied" userId="0deda4c7-a4cf-4fce-b9fe-c13830d788e9" providerId="ADAL" clId="{A47ECD8E-1C10-EB46-8B01-FD6FF1A2C0B9}" dt="2022-11-18T17:48:42.152" v="117"/>
          <ac:spMkLst>
            <pc:docMk/>
            <pc:sldMk cId="2095602035" sldId="337"/>
            <ac:spMk id="6" creationId="{AC2D1AE9-3F83-C788-6606-BD07BE798BD4}"/>
          </ac:spMkLst>
        </pc:spChg>
        <pc:spChg chg="mod">
          <ac:chgData name="Alex Whitefied" userId="0deda4c7-a4cf-4fce-b9fe-c13830d788e9" providerId="ADAL" clId="{A47ECD8E-1C10-EB46-8B01-FD6FF1A2C0B9}" dt="2022-11-18T17:43:17.199" v="30" actId="14100"/>
          <ac:spMkLst>
            <pc:docMk/>
            <pc:sldMk cId="2095602035" sldId="337"/>
            <ac:spMk id="8" creationId="{E1F9B216-85FE-05B4-F5DE-97F4D6B22AC3}"/>
          </ac:spMkLst>
        </pc:spChg>
        <pc:graphicFrameChg chg="mod modGraphic">
          <ac:chgData name="Alex Whitefied" userId="0deda4c7-a4cf-4fce-b9fe-c13830d788e9" providerId="ADAL" clId="{A47ECD8E-1C10-EB46-8B01-FD6FF1A2C0B9}" dt="2022-11-18T17:43:02.341" v="27" actId="1076"/>
          <ac:graphicFrameMkLst>
            <pc:docMk/>
            <pc:sldMk cId="2095602035" sldId="337"/>
            <ac:graphicFrameMk id="5" creationId="{26C4AD84-1A4A-F532-D8DC-C2FECA5319F6}"/>
          </ac:graphicFrameMkLst>
        </pc:graphicFrameChg>
      </pc:sldChg>
    </pc:docChg>
  </pc:docChgLst>
  <pc:docChgLst>
    <pc:chgData name="Alex Whiteman (MHHSProgramme)" userId="S::alex.whiteman@mhhsprogramme.co.uk::0deda4c7-a4cf-4fce-b9fe-c13830d788e9" providerId="AD" clId="Web-{492558C2-0489-DDEB-BAB6-D0418C9357C4}"/>
    <pc:docChg chg="modSld">
      <pc:chgData name="Alex Whiteman (MHHSProgramme)" userId="S::alex.whiteman@mhhsprogramme.co.uk::0deda4c7-a4cf-4fce-b9fe-c13830d788e9" providerId="AD" clId="Web-{492558C2-0489-DDEB-BAB6-D0418C9357C4}" dt="2022-11-21T15:46:30.962" v="8" actId="20577"/>
      <pc:docMkLst>
        <pc:docMk/>
      </pc:docMkLst>
      <pc:sldChg chg="modSp modCm">
        <pc:chgData name="Alex Whiteman (MHHSProgramme)" userId="S::alex.whiteman@mhhsprogramme.co.uk::0deda4c7-a4cf-4fce-b9fe-c13830d788e9" providerId="AD" clId="Web-{492558C2-0489-DDEB-BAB6-D0418C9357C4}" dt="2022-11-21T15:46:30.962" v="8" actId="20577"/>
        <pc:sldMkLst>
          <pc:docMk/>
          <pc:sldMk cId="1395867548" sldId="323"/>
        </pc:sldMkLst>
        <pc:spChg chg="mod">
          <ac:chgData name="Alex Whiteman (MHHSProgramme)" userId="S::alex.whiteman@mhhsprogramme.co.uk::0deda4c7-a4cf-4fce-b9fe-c13830d788e9" providerId="AD" clId="Web-{492558C2-0489-DDEB-BAB6-D0418C9357C4}" dt="2022-11-21T15:46:30.962" v="8" actId="20577"/>
          <ac:spMkLst>
            <pc:docMk/>
            <pc:sldMk cId="1395867548" sldId="323"/>
            <ac:spMk id="4" creationId="{0A67FDE7-EE25-4116-838F-7842609DE9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A598263-B95E-AA4C-95CD-E3CD8DA2640A}" type="datetimeFigureOut">
              <a:rPr lang="en-GB" smtClean="0"/>
              <a:t>14/12/2022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2</a:t>
            </a:fld>
            <a:endParaRPr lang="en-GB"/>
          </a:p>
        </p:txBody>
      </p:sp>
    </p:spTree>
    <p:extLst>
      <p:ext uri="{BB962C8B-B14F-4D97-AF65-F5344CB8AC3E}">
        <p14:creationId xmlns:p14="http://schemas.microsoft.com/office/powerpoint/2010/main" val="171062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3</a:t>
            </a:fld>
            <a:endParaRPr lang="en-GB"/>
          </a:p>
        </p:txBody>
      </p:sp>
    </p:spTree>
    <p:extLst>
      <p:ext uri="{BB962C8B-B14F-4D97-AF65-F5344CB8AC3E}">
        <p14:creationId xmlns:p14="http://schemas.microsoft.com/office/powerpoint/2010/main" val="420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5AA2758-3224-6149-9B77-93EC5960016B}" type="slidenum">
              <a:rPr lang="en-GB" smtClean="0"/>
              <a:t>4</a:t>
            </a:fld>
            <a:endParaRPr lang="en-GB"/>
          </a:p>
        </p:txBody>
      </p:sp>
    </p:spTree>
    <p:extLst>
      <p:ext uri="{BB962C8B-B14F-4D97-AF65-F5344CB8AC3E}">
        <p14:creationId xmlns:p14="http://schemas.microsoft.com/office/powerpoint/2010/main" val="420664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6</a:t>
            </a:fld>
            <a:endParaRPr lang="en-GB"/>
          </a:p>
        </p:txBody>
      </p:sp>
    </p:spTree>
    <p:extLst>
      <p:ext uri="{BB962C8B-B14F-4D97-AF65-F5344CB8AC3E}">
        <p14:creationId xmlns:p14="http://schemas.microsoft.com/office/powerpoint/2010/main" val="391080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7</a:t>
            </a:fld>
            <a:endParaRPr lang="en-GB"/>
          </a:p>
        </p:txBody>
      </p:sp>
    </p:spTree>
    <p:extLst>
      <p:ext uri="{BB962C8B-B14F-4D97-AF65-F5344CB8AC3E}">
        <p14:creationId xmlns:p14="http://schemas.microsoft.com/office/powerpoint/2010/main" val="13669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2758-3224-6149-9B77-93EC5960016B}" type="slidenum">
              <a:rPr lang="en-GB" smtClean="0"/>
              <a:t>8</a:t>
            </a:fld>
            <a:endParaRPr lang="en-GB"/>
          </a:p>
        </p:txBody>
      </p:sp>
    </p:spTree>
    <p:extLst>
      <p:ext uri="{BB962C8B-B14F-4D97-AF65-F5344CB8AC3E}">
        <p14:creationId xmlns:p14="http://schemas.microsoft.com/office/powerpoint/2010/main" val="19690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14/12/2022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14/12/2022</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14/12/2022</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14/12/2022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14/12/2022</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14/12/2022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14/12/2022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14/12/2022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14/12/2022</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14/12/2022</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14/12/2022</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14/12/2022</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14/12/2022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14/12/2022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14/12/2022</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14/12/2022</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14/12/2022</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14/12/2022</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14/12/2022</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03320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14/12/2022</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14/12/2022</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14/12/2022</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14/12/2022</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14/12/2022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14/12/2022</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14/12/2022</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6">
            <a:extLst>
              <a:ext uri="{96DAC541-7B7A-43D3-8B79-37D633B846F1}">
                <asvg:svgBlip xmlns:asvg="http://schemas.microsoft.com/office/drawing/2016/SVG/main" r:embed="rId37"/>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8246-7942-4113-A1ED-4D7F865E9754}"/>
              </a:ext>
            </a:extLst>
          </p:cNvPr>
          <p:cNvSpPr>
            <a:spLocks noGrp="1"/>
          </p:cNvSpPr>
          <p:nvPr>
            <p:ph type="title"/>
          </p:nvPr>
        </p:nvSpPr>
        <p:spPr/>
        <p:txBody>
          <a:bodyPr>
            <a:noAutofit/>
          </a:bodyPr>
          <a:lstStyle/>
          <a:p>
            <a:r>
              <a:rPr lang="en-US" sz="4800"/>
              <a:t>Programme Steering Group</a:t>
            </a:r>
            <a:br>
              <a:rPr lang="en-US" sz="4800"/>
            </a:br>
            <a:br>
              <a:rPr lang="en-US" sz="4800"/>
            </a:br>
            <a:r>
              <a:rPr lang="en-US" sz="3600"/>
              <a:t>CR012 Impact Assessment Report &amp; Recommendations</a:t>
            </a:r>
            <a:endParaRPr lang="en-GB" sz="4800"/>
          </a:p>
        </p:txBody>
      </p:sp>
      <p:sp>
        <p:nvSpPr>
          <p:cNvPr id="3" name="Text Placeholder 2">
            <a:extLst>
              <a:ext uri="{FF2B5EF4-FFF2-40B4-BE49-F238E27FC236}">
                <a16:creationId xmlns:a16="http://schemas.microsoft.com/office/drawing/2014/main" id="{18008960-D442-4DE0-8779-53D7C4C2C436}"/>
              </a:ext>
            </a:extLst>
          </p:cNvPr>
          <p:cNvSpPr>
            <a:spLocks noGrp="1"/>
          </p:cNvSpPr>
          <p:nvPr>
            <p:ph type="body" sz="quarter" idx="11"/>
          </p:nvPr>
        </p:nvSpPr>
        <p:spPr/>
        <p:txBody>
          <a:bodyPr/>
          <a:lstStyle/>
          <a:p>
            <a:r>
              <a:rPr lang="en-US"/>
              <a:t>30 November 2022</a:t>
            </a:r>
            <a:endParaRPr lang="en-GB"/>
          </a:p>
        </p:txBody>
      </p:sp>
    </p:spTree>
    <p:extLst>
      <p:ext uri="{BB962C8B-B14F-4D97-AF65-F5344CB8AC3E}">
        <p14:creationId xmlns:p14="http://schemas.microsoft.com/office/powerpoint/2010/main" val="413824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D5B7-3A6B-4838-8A96-76A32825E814}"/>
              </a:ext>
            </a:extLst>
          </p:cNvPr>
          <p:cNvSpPr>
            <a:spLocks noGrp="1"/>
          </p:cNvSpPr>
          <p:nvPr>
            <p:ph type="title"/>
          </p:nvPr>
        </p:nvSpPr>
        <p:spPr>
          <a:xfrm>
            <a:off x="309797" y="400237"/>
            <a:ext cx="5868811" cy="208610"/>
          </a:xfrm>
        </p:spPr>
        <p:txBody>
          <a:bodyPr/>
          <a:lstStyle/>
          <a:p>
            <a:r>
              <a:rPr lang="en-US" b="1"/>
              <a:t>CR012 – Impact Assessment Summary</a:t>
            </a:r>
            <a:endParaRPr lang="en-GB" b="1"/>
          </a:p>
        </p:txBody>
      </p:sp>
      <p:sp>
        <p:nvSpPr>
          <p:cNvPr id="3" name="Slide Number Placeholder 2">
            <a:extLst>
              <a:ext uri="{FF2B5EF4-FFF2-40B4-BE49-F238E27FC236}">
                <a16:creationId xmlns:a16="http://schemas.microsoft.com/office/drawing/2014/main" id="{D7DF5BB2-02D1-4B7B-BE28-A00158678D12}"/>
              </a:ext>
            </a:extLst>
          </p:cNvPr>
          <p:cNvSpPr>
            <a:spLocks noGrp="1"/>
          </p:cNvSpPr>
          <p:nvPr>
            <p:ph type="sldNum" sz="quarter" idx="12"/>
          </p:nvPr>
        </p:nvSpPr>
        <p:spPr/>
        <p:txBody>
          <a:bodyPr/>
          <a:lstStyle/>
          <a:p>
            <a:fld id="{223C8A1D-C690-374A-BBAF-BE150B79E8D3}" type="slidenum">
              <a:rPr lang="en-GB" smtClean="0"/>
              <a:pPr/>
              <a:t>2</a:t>
            </a:fld>
            <a:endParaRPr lang="en-GB"/>
          </a:p>
        </p:txBody>
      </p:sp>
      <p:sp>
        <p:nvSpPr>
          <p:cNvPr id="8" name="Footer Placeholder 4">
            <a:extLst>
              <a:ext uri="{FF2B5EF4-FFF2-40B4-BE49-F238E27FC236}">
                <a16:creationId xmlns:a16="http://schemas.microsoft.com/office/drawing/2014/main" id="{D93ADB3E-2D18-A17F-E4A5-0F692D84B500}"/>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
        <p:nvSpPr>
          <p:cNvPr id="4" name="TextBox 3">
            <a:extLst>
              <a:ext uri="{FF2B5EF4-FFF2-40B4-BE49-F238E27FC236}">
                <a16:creationId xmlns:a16="http://schemas.microsoft.com/office/drawing/2014/main" id="{0A67FDE7-EE25-4116-838F-7842609DE9C1}"/>
              </a:ext>
            </a:extLst>
          </p:cNvPr>
          <p:cNvSpPr txBox="1"/>
          <p:nvPr/>
        </p:nvSpPr>
        <p:spPr>
          <a:xfrm>
            <a:off x="309797" y="749423"/>
            <a:ext cx="11479432" cy="5972052"/>
          </a:xfrm>
          <a:prstGeom prst="rect">
            <a:avLst/>
          </a:prstGeom>
          <a:noFill/>
        </p:spPr>
        <p:txBody>
          <a:bodyPr wrap="square" lIns="36000" tIns="36000" rIns="36000" bIns="36000" rtlCol="0" anchor="t">
            <a:noAutofit/>
          </a:bodyPr>
          <a:lstStyle/>
          <a:p>
            <a:pPr>
              <a:spcBef>
                <a:spcPts val="300"/>
              </a:spcBef>
              <a:spcAft>
                <a:spcPts val="300"/>
              </a:spcAft>
            </a:pPr>
            <a:r>
              <a:rPr lang="en-US" sz="1000" b="1" u="sng" dirty="0"/>
              <a:t>Objective of this session:</a:t>
            </a:r>
          </a:p>
          <a:p>
            <a:pPr>
              <a:spcBef>
                <a:spcPts val="300"/>
              </a:spcBef>
              <a:spcAft>
                <a:spcPts val="300"/>
              </a:spcAft>
            </a:pPr>
            <a:r>
              <a:rPr lang="en-US" sz="1000" b="1" dirty="0">
                <a:solidFill>
                  <a:schemeClr val="accent1"/>
                </a:solidFill>
              </a:rPr>
              <a:t>PSG to review the outputs of CR012 Impact Assessment and SRO to make decision</a:t>
            </a:r>
            <a:r>
              <a:rPr lang="en-US" sz="1000" b="1" dirty="0">
                <a:solidFill>
                  <a:schemeClr val="accent1"/>
                </a:solidFill>
                <a:cs typeface="Arial"/>
              </a:rPr>
              <a:t>.  </a:t>
            </a:r>
            <a:endParaRPr lang="en-US" sz="1000" b="1" dirty="0">
              <a:solidFill>
                <a:schemeClr val="accent1"/>
              </a:solidFill>
              <a:highlight>
                <a:srgbClr val="FFFF00"/>
              </a:highlight>
              <a:cs typeface="Arial"/>
            </a:endParaRPr>
          </a:p>
          <a:p>
            <a:pPr>
              <a:spcBef>
                <a:spcPts val="300"/>
              </a:spcBef>
              <a:spcAft>
                <a:spcPts val="300"/>
              </a:spcAft>
            </a:pPr>
            <a:r>
              <a:rPr lang="en-US" sz="1000" b="1" dirty="0">
                <a:solidFill>
                  <a:schemeClr val="accent1"/>
                </a:solidFill>
                <a:cs typeface="Arial"/>
              </a:rPr>
              <a:t>If CR012 is approved, the </a:t>
            </a:r>
            <a:r>
              <a:rPr lang="en-US" sz="1000" b="1" dirty="0" err="1">
                <a:solidFill>
                  <a:schemeClr val="accent1"/>
                </a:solidFill>
                <a:cs typeface="Arial"/>
              </a:rPr>
              <a:t>Programme</a:t>
            </a:r>
            <a:r>
              <a:rPr lang="en-US" sz="1000" b="1" dirty="0">
                <a:solidFill>
                  <a:schemeClr val="accent1"/>
                </a:solidFill>
                <a:cs typeface="Arial"/>
              </a:rPr>
              <a:t> recommends that: delivery of M6 would be rescheduled in the round 3 replan (subject to Ofgem approval) according to the </a:t>
            </a:r>
            <a:r>
              <a:rPr lang="en-US" sz="1000" b="1" dirty="0" err="1">
                <a:solidFill>
                  <a:schemeClr val="accent1"/>
                </a:solidFill>
                <a:cs typeface="Arial"/>
              </a:rPr>
              <a:t>Programme’s</a:t>
            </a:r>
            <a:r>
              <a:rPr lang="en-US" sz="1000" b="1" dirty="0">
                <a:solidFill>
                  <a:schemeClr val="accent1"/>
                </a:solidFill>
                <a:cs typeface="Arial"/>
              </a:rPr>
              <a:t> impact assessment and a small wording change is made to the CCAG terms of reference proposed in CR012 as below. </a:t>
            </a:r>
          </a:p>
          <a:p>
            <a:pPr>
              <a:spcBef>
                <a:spcPts val="300"/>
              </a:spcBef>
              <a:spcAft>
                <a:spcPts val="300"/>
              </a:spcAft>
            </a:pPr>
            <a:r>
              <a:rPr lang="en-US" sz="1000" b="1" u="sng" dirty="0"/>
              <a:t>Headlines</a:t>
            </a:r>
            <a:r>
              <a:rPr lang="en-US" sz="1000" b="1" dirty="0"/>
              <a:t>:</a:t>
            </a:r>
            <a:endParaRPr lang="en-US" sz="1000" b="1" dirty="0">
              <a:cs typeface="Arial"/>
            </a:endParaRPr>
          </a:p>
          <a:p>
            <a:pPr marL="285750" indent="-285750">
              <a:spcBef>
                <a:spcPts val="300"/>
              </a:spcBef>
              <a:spcAft>
                <a:spcPts val="300"/>
              </a:spcAft>
              <a:buFont typeface="Arial" panose="020B0604020202020204" pitchFamily="34" charset="0"/>
              <a:buChar char="•"/>
            </a:pPr>
            <a:r>
              <a:rPr lang="en-US" sz="1000" b="1" dirty="0"/>
              <a:t>A significant majority of respondents supported the request </a:t>
            </a:r>
            <a:r>
              <a:rPr lang="en-US" sz="1000" dirty="0"/>
              <a:t>to increase the scope of the </a:t>
            </a:r>
            <a:r>
              <a:rPr lang="en-US" sz="1000" dirty="0" err="1"/>
              <a:t>Programme</a:t>
            </a:r>
            <a:r>
              <a:rPr lang="en-US" sz="1000" dirty="0"/>
              <a:t> code drafting activities to include drafting of consequential change. To deliver the change, the Cross-Code Advisory Group ​(CCAG) Terms of Reference, including </a:t>
            </a:r>
            <a:r>
              <a:rPr lang="en-US" sz="1000" i="1" dirty="0"/>
              <a:t>Objectives</a:t>
            </a:r>
            <a:r>
              <a:rPr lang="en-US" sz="1000" dirty="0"/>
              <a:t>, </a:t>
            </a:r>
            <a:r>
              <a:rPr lang="en-US" sz="1000" i="1" dirty="0"/>
              <a:t>Purpose &amp; Duties </a:t>
            </a:r>
            <a:r>
              <a:rPr lang="en-US" sz="1000" dirty="0"/>
              <a:t>and Scope, </a:t>
            </a:r>
            <a:r>
              <a:rPr lang="en-US" sz="1000" i="1" dirty="0"/>
              <a:t>Deliverables, Roles and Responsibilities​ </a:t>
            </a:r>
            <a:r>
              <a:rPr lang="en-US" sz="1000" dirty="0"/>
              <a:t>sections need to be updated. </a:t>
            </a:r>
            <a:r>
              <a:rPr lang="en-US" sz="1000" dirty="0" err="1"/>
              <a:t>Programme</a:t>
            </a:r>
            <a:r>
              <a:rPr lang="en-US" sz="1000" dirty="0"/>
              <a:t> planning assumptions will be required to include consequential code changes that are not directly from approved Design Artefacts.</a:t>
            </a:r>
            <a:endParaRPr lang="en-US" sz="1000" dirty="0">
              <a:cs typeface="Arial"/>
            </a:endParaRPr>
          </a:p>
          <a:p>
            <a:pPr marL="285750" indent="-285750">
              <a:spcBef>
                <a:spcPts val="300"/>
              </a:spcBef>
              <a:spcAft>
                <a:spcPts val="300"/>
              </a:spcAft>
              <a:buFont typeface="Arial" panose="020B0604020202020204" pitchFamily="34" charset="0"/>
              <a:buChar char="•"/>
            </a:pPr>
            <a:r>
              <a:rPr lang="en-US" sz="1000" b="1" dirty="0"/>
              <a:t>Respondents did not provide quantifiable benefits to counter the </a:t>
            </a:r>
            <a:r>
              <a:rPr lang="en-US" sz="1000" b="1" dirty="0" err="1"/>
              <a:t>Programme’s</a:t>
            </a:r>
            <a:r>
              <a:rPr lang="en-US" sz="1000" b="1" dirty="0"/>
              <a:t> estimate of increased cost, but responses generally stated that there was a case for this change on the basis of industry-wide cost efficiency. The analysis therefore relies upon empirical evidence obtained via qualitative information in responses.</a:t>
            </a:r>
            <a:endParaRPr lang="en-US" sz="1000" b="1" dirty="0">
              <a:cs typeface="Arial"/>
            </a:endParaRPr>
          </a:p>
          <a:p>
            <a:pPr marL="285750" indent="-285750">
              <a:spcBef>
                <a:spcPts val="300"/>
              </a:spcBef>
              <a:spcAft>
                <a:spcPts val="300"/>
              </a:spcAft>
              <a:buFont typeface="Arial" panose="020B0604020202020204" pitchFamily="34" charset="0"/>
              <a:buChar char="•"/>
            </a:pPr>
            <a:r>
              <a:rPr lang="en-GB" sz="1000" dirty="0"/>
              <a:t>The overall response rate for CR012 (12%). </a:t>
            </a:r>
            <a:r>
              <a:rPr lang="en-GB" sz="1000" b="1" dirty="0"/>
              <a:t>In total, 19 respondents supported the change, 2 respondents rejected the change and 3 respondents abstained</a:t>
            </a:r>
            <a:r>
              <a:rPr lang="en-GB" sz="1000" dirty="0"/>
              <a:t>. </a:t>
            </a:r>
          </a:p>
          <a:p>
            <a:pPr marL="285750" indent="-285750">
              <a:spcBef>
                <a:spcPts val="300"/>
              </a:spcBef>
              <a:spcAft>
                <a:spcPts val="300"/>
              </a:spcAft>
              <a:buFont typeface="Arial" panose="020B0604020202020204" pitchFamily="34" charset="0"/>
              <a:buChar char="•"/>
            </a:pPr>
            <a:r>
              <a:rPr lang="en-GB" sz="1000" dirty="0"/>
              <a:t>Specifically, </a:t>
            </a:r>
            <a:r>
              <a:rPr lang="en-GB" sz="1000" b="1" dirty="0"/>
              <a:t>13 respondents agreed with the change with unqualified support.</a:t>
            </a:r>
            <a:endParaRPr lang="en-GB" sz="1000" b="1" dirty="0">
              <a:cs typeface="Arial"/>
            </a:endParaRPr>
          </a:p>
          <a:p>
            <a:pPr marL="628650" lvl="3" indent="-171450">
              <a:spcBef>
                <a:spcPts val="300"/>
              </a:spcBef>
              <a:spcAft>
                <a:spcPts val="300"/>
              </a:spcAft>
              <a:buFont typeface="Courier New" panose="02070309020205020404" pitchFamily="49" charset="0"/>
              <a:buChar char="o"/>
            </a:pPr>
            <a:r>
              <a:rPr lang="en-GB" sz="900" dirty="0"/>
              <a:t>A single set of code drafting that encompasses all the change required to deliver MHHS will be a more robust and efficient process than progressing ‘core’ and ‘consequential’ change through separate mechanisms. This will enable Programme Parties to see all MHHS related code changes in one place, increasing the likelihood of successful implementation and supporting the achievement of the benefits associated with MHHS. </a:t>
            </a:r>
            <a:endParaRPr lang="en-GB" sz="900" dirty="0">
              <a:cs typeface="Arial"/>
            </a:endParaRPr>
          </a:p>
          <a:p>
            <a:pPr marL="628650" lvl="3" indent="-171450">
              <a:spcBef>
                <a:spcPts val="300"/>
              </a:spcBef>
              <a:spcAft>
                <a:spcPts val="300"/>
              </a:spcAft>
              <a:buFont typeface="Courier New" panose="02070309020205020404" pitchFamily="49" charset="0"/>
              <a:buChar char="o"/>
            </a:pPr>
            <a:r>
              <a:rPr lang="en-GB" sz="900" b="0" i="0" dirty="0">
                <a:solidFill>
                  <a:srgbClr val="000000"/>
                </a:solidFill>
                <a:effectLst/>
              </a:rPr>
              <a:t>The </a:t>
            </a:r>
            <a:r>
              <a:rPr lang="en-GB" sz="900" dirty="0">
                <a:solidFill>
                  <a:srgbClr val="000000"/>
                </a:solidFill>
              </a:rPr>
              <a:t>change </a:t>
            </a:r>
            <a:r>
              <a:rPr lang="en-GB" sz="900" b="0" i="0" dirty="0">
                <a:solidFill>
                  <a:srgbClr val="000000"/>
                </a:solidFill>
                <a:effectLst/>
              </a:rPr>
              <a:t>will reduce the likelihood of re-work being required to other changes or MHHS to align a number of changes and it will reduce the likelihood of any changes required not being in place when they are required.</a:t>
            </a:r>
            <a:endParaRPr lang="en-GB" sz="900" dirty="0"/>
          </a:p>
          <a:p>
            <a:pPr marL="285750" indent="-285750">
              <a:spcBef>
                <a:spcPts val="300"/>
              </a:spcBef>
              <a:spcAft>
                <a:spcPts val="300"/>
              </a:spcAft>
              <a:buFont typeface="Arial" panose="020B0604020202020204" pitchFamily="34" charset="0"/>
              <a:buChar char="•"/>
            </a:pPr>
            <a:r>
              <a:rPr lang="en-GB" sz="1000" b="1" dirty="0"/>
              <a:t>6 respondents supported the change, but highlighted the following considerations:</a:t>
            </a:r>
            <a:endParaRPr lang="en-GB" sz="1000" b="1" dirty="0">
              <a:cs typeface="Arial"/>
            </a:endParaRPr>
          </a:p>
          <a:p>
            <a:pPr marL="628650" lvl="3" indent="-171450">
              <a:spcBef>
                <a:spcPts val="300"/>
              </a:spcBef>
              <a:spcAft>
                <a:spcPts val="300"/>
              </a:spcAft>
              <a:buFont typeface="Courier New" panose="02070309020205020404" pitchFamily="49" charset="0"/>
              <a:buChar char="o"/>
            </a:pPr>
            <a:r>
              <a:rPr lang="en-GB" sz="900" dirty="0"/>
              <a:t>CCAG should agree some form of prioritisation if resource is stretched between approval of MHHS design related code and MHHS consequential change related code. This could be considered if the Code drafting was considered likely to delay M6 or be on the critical path.</a:t>
            </a:r>
            <a:endParaRPr lang="en-GB" sz="900" dirty="0">
              <a:cs typeface="Arial"/>
            </a:endParaRPr>
          </a:p>
          <a:p>
            <a:pPr marL="628650" lvl="3" indent="-171450">
              <a:spcBef>
                <a:spcPts val="300"/>
              </a:spcBef>
              <a:spcAft>
                <a:spcPts val="300"/>
              </a:spcAft>
              <a:buFont typeface="Courier New" panose="02070309020205020404" pitchFamily="49" charset="0"/>
              <a:buChar char="o"/>
            </a:pPr>
            <a:r>
              <a:rPr lang="en-GB" sz="900" b="0" i="0" u="none" strike="noStrike">
                <a:solidFill>
                  <a:srgbClr val="000000"/>
                </a:solidFill>
                <a:effectLst/>
                <a:latin typeface="Calibri" panose="020F0502020204030204" pitchFamily="34" charset="0"/>
              </a:rPr>
              <a:t>If the change is approved, the Programme will confirm with Ofgem how all code drafting (whether 'core' or 'consequential') will be designated by Ofgem using its code change implementation powers</a:t>
            </a:r>
            <a:r>
              <a:rPr lang="en-GB" sz="900" b="0" i="0">
                <a:solidFill>
                  <a:srgbClr val="333333"/>
                </a:solidFill>
                <a:effectLst/>
              </a:rPr>
              <a:t>. </a:t>
            </a:r>
            <a:r>
              <a:rPr lang="en-GB" sz="900" b="0" i="0" dirty="0">
                <a:solidFill>
                  <a:srgbClr val="333333"/>
                </a:solidFill>
                <a:effectLst/>
              </a:rPr>
              <a:t>As there will b</a:t>
            </a:r>
            <a:r>
              <a:rPr lang="en-GB" sz="900" dirty="0">
                <a:solidFill>
                  <a:srgbClr val="333333"/>
                </a:solidFill>
              </a:rPr>
              <a:t>e no Change/Modification, th</a:t>
            </a:r>
            <a:r>
              <a:rPr lang="en-GB" sz="900" b="0" i="0" dirty="0">
                <a:solidFill>
                  <a:srgbClr val="333333"/>
                </a:solidFill>
                <a:effectLst/>
              </a:rPr>
              <a:t>e words </a:t>
            </a:r>
            <a:r>
              <a:rPr lang="en-GB" sz="900" b="0" dirty="0">
                <a:solidFill>
                  <a:srgbClr val="333333"/>
                </a:solidFill>
                <a:effectLst/>
              </a:rPr>
              <a:t>'Code change requests and modifications</a:t>
            </a:r>
            <a:r>
              <a:rPr lang="en-GB" sz="900" b="0" i="0" dirty="0">
                <a:solidFill>
                  <a:srgbClr val="333333"/>
                </a:solidFill>
                <a:effectLst/>
              </a:rPr>
              <a:t>' could/should be replaced with 'Code changes' to avoid the risk of potential misunderstandings. </a:t>
            </a:r>
            <a:r>
              <a:rPr lang="en-GB" sz="900" dirty="0"/>
              <a:t>[MHHSP propose this change is made]</a:t>
            </a:r>
            <a:endParaRPr lang="en-GB" sz="900" dirty="0">
              <a:cs typeface="Arial"/>
            </a:endParaRPr>
          </a:p>
          <a:p>
            <a:pPr marL="628650" lvl="3" indent="-171450">
              <a:spcBef>
                <a:spcPts val="300"/>
              </a:spcBef>
              <a:spcAft>
                <a:spcPts val="300"/>
              </a:spcAft>
              <a:buFont typeface="Courier New" panose="02070309020205020404" pitchFamily="49" charset="0"/>
              <a:buChar char="o"/>
            </a:pPr>
            <a:r>
              <a:rPr lang="en-GB" sz="900" dirty="0"/>
              <a:t>T</a:t>
            </a:r>
            <a:r>
              <a:rPr lang="en-GB" sz="900" b="0" i="0" dirty="0">
                <a:effectLst/>
              </a:rPr>
              <a:t>he Programme may be required to provide </a:t>
            </a:r>
            <a:r>
              <a:rPr lang="en-GB" sz="900" dirty="0"/>
              <a:t>additional support to Code</a:t>
            </a:r>
            <a:r>
              <a:rPr lang="en-GB" sz="900" b="0" i="0" dirty="0">
                <a:effectLst/>
              </a:rPr>
              <a:t> </a:t>
            </a:r>
            <a:r>
              <a:rPr lang="en-GB" sz="900" dirty="0"/>
              <a:t>Bodies</a:t>
            </a:r>
            <a:r>
              <a:rPr lang="en-GB" sz="900" b="0" i="0" dirty="0">
                <a:effectLst/>
              </a:rPr>
              <a:t> to support the smooth progression of CPs that sit outside the programme. </a:t>
            </a:r>
            <a:r>
              <a:rPr lang="en-GB" sz="900" dirty="0"/>
              <a:t>[MHHSP will support this activity]</a:t>
            </a:r>
            <a:endParaRPr lang="en-GB" sz="900" dirty="0">
              <a:cs typeface="Arial"/>
            </a:endParaRPr>
          </a:p>
          <a:p>
            <a:pPr marL="285750" indent="-285750">
              <a:spcBef>
                <a:spcPts val="300"/>
              </a:spcBef>
              <a:spcAft>
                <a:spcPts val="300"/>
              </a:spcAft>
              <a:buFont typeface="Arial" panose="020B0604020202020204" pitchFamily="34" charset="0"/>
              <a:buChar char="•"/>
            </a:pPr>
            <a:r>
              <a:rPr lang="en-GB" sz="1000" b="1" dirty="0"/>
              <a:t>2 respondents rejected the change:</a:t>
            </a:r>
            <a:endParaRPr lang="en-GB" sz="1000" b="1" dirty="0">
              <a:cs typeface="Arial"/>
            </a:endParaRPr>
          </a:p>
          <a:p>
            <a:pPr marL="620395" lvl="3" indent="-171450">
              <a:spcBef>
                <a:spcPts val="300"/>
              </a:spcBef>
              <a:spcAft>
                <a:spcPts val="300"/>
              </a:spcAft>
              <a:buFont typeface="Courier New" panose="02070309020205020404" pitchFamily="49" charset="0"/>
              <a:buChar char="o"/>
            </a:pPr>
            <a:r>
              <a:rPr lang="en-GB" sz="900" dirty="0"/>
              <a:t>Whilst the proposed concept could have worked, it comes too late as the Code Drafting Plan commences January 2023 and lacks both the quantitative and qualitative facts and details to, a) persuade us of the benefits and b) for it to be implemented as a live process before January 2023.</a:t>
            </a:r>
            <a:endParaRPr lang="en-GB" sz="900" dirty="0">
              <a:cs typeface="Arial"/>
            </a:endParaRPr>
          </a:p>
          <a:p>
            <a:pPr marL="620395" lvl="3" indent="-171450">
              <a:spcBef>
                <a:spcPts val="300"/>
              </a:spcBef>
              <a:spcAft>
                <a:spcPts val="300"/>
              </a:spcAft>
              <a:buFont typeface="Courier New" panose="02070309020205020404" pitchFamily="49" charset="0"/>
              <a:buChar char="o"/>
            </a:pPr>
            <a:r>
              <a:rPr lang="en-GB" sz="900" dirty="0"/>
              <a:t>Unclear whether CR012 brings any benefit that is not already allowed for in the current CCAG Terms of Reference.</a:t>
            </a:r>
            <a:endParaRPr lang="en-GB" sz="900" dirty="0">
              <a:cs typeface="Arial"/>
            </a:endParaRPr>
          </a:p>
        </p:txBody>
      </p:sp>
    </p:spTree>
    <p:extLst>
      <p:ext uri="{BB962C8B-B14F-4D97-AF65-F5344CB8AC3E}">
        <p14:creationId xmlns:p14="http://schemas.microsoft.com/office/powerpoint/2010/main" val="23927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D5B7-3A6B-4838-8A96-76A32825E814}"/>
              </a:ext>
            </a:extLst>
          </p:cNvPr>
          <p:cNvSpPr>
            <a:spLocks noGrp="1"/>
          </p:cNvSpPr>
          <p:nvPr>
            <p:ph type="title"/>
          </p:nvPr>
        </p:nvSpPr>
        <p:spPr>
          <a:xfrm>
            <a:off x="309797" y="400237"/>
            <a:ext cx="8874153" cy="194567"/>
          </a:xfrm>
        </p:spPr>
        <p:txBody>
          <a:bodyPr/>
          <a:lstStyle/>
          <a:p>
            <a:r>
              <a:rPr lang="en-US" b="1"/>
              <a:t>CR012 – Submitted Impact Assessments</a:t>
            </a:r>
            <a:endParaRPr lang="en-GB" b="1"/>
          </a:p>
        </p:txBody>
      </p:sp>
      <p:sp>
        <p:nvSpPr>
          <p:cNvPr id="3" name="Slide Number Placeholder 2">
            <a:extLst>
              <a:ext uri="{FF2B5EF4-FFF2-40B4-BE49-F238E27FC236}">
                <a16:creationId xmlns:a16="http://schemas.microsoft.com/office/drawing/2014/main" id="{D7DF5BB2-02D1-4B7B-BE28-A00158678D12}"/>
              </a:ext>
            </a:extLst>
          </p:cNvPr>
          <p:cNvSpPr>
            <a:spLocks noGrp="1"/>
          </p:cNvSpPr>
          <p:nvPr>
            <p:ph type="sldNum" sz="quarter" idx="12"/>
          </p:nvPr>
        </p:nvSpPr>
        <p:spPr/>
        <p:txBody>
          <a:bodyPr/>
          <a:lstStyle/>
          <a:p>
            <a:fld id="{223C8A1D-C690-374A-BBAF-BE150B79E8D3}" type="slidenum">
              <a:rPr lang="en-GB" smtClean="0"/>
              <a:pPr/>
              <a:t>3</a:t>
            </a:fld>
            <a:endParaRPr lang="en-GB"/>
          </a:p>
        </p:txBody>
      </p:sp>
      <p:graphicFrame>
        <p:nvGraphicFramePr>
          <p:cNvPr id="9" name="Table 5">
            <a:extLst>
              <a:ext uri="{FF2B5EF4-FFF2-40B4-BE49-F238E27FC236}">
                <a16:creationId xmlns:a16="http://schemas.microsoft.com/office/drawing/2014/main" id="{A13C3FB0-4B7A-487F-AC29-358457E1D86B}"/>
              </a:ext>
            </a:extLst>
          </p:cNvPr>
          <p:cNvGraphicFramePr>
            <a:graphicFrameLocks noGrp="1"/>
          </p:cNvGraphicFramePr>
          <p:nvPr/>
        </p:nvGraphicFramePr>
        <p:xfrm>
          <a:off x="1152783" y="949772"/>
          <a:ext cx="6035438" cy="5375696"/>
        </p:xfrm>
        <a:graphic>
          <a:graphicData uri="http://schemas.openxmlformats.org/drawingml/2006/table">
            <a:tbl>
              <a:tblPr firstRow="1" bandRow="1">
                <a:tableStyleId>{7DF18680-E054-41AD-8BC1-D1AEF772440D}</a:tableStyleId>
              </a:tblPr>
              <a:tblGrid>
                <a:gridCol w="1542281">
                  <a:extLst>
                    <a:ext uri="{9D8B030D-6E8A-4147-A177-3AD203B41FA5}">
                      <a16:colId xmlns:a16="http://schemas.microsoft.com/office/drawing/2014/main" val="1963184419"/>
                    </a:ext>
                  </a:extLst>
                </a:gridCol>
                <a:gridCol w="208280">
                  <a:extLst>
                    <a:ext uri="{9D8B030D-6E8A-4147-A177-3AD203B41FA5}">
                      <a16:colId xmlns:a16="http://schemas.microsoft.com/office/drawing/2014/main" val="4233810205"/>
                    </a:ext>
                  </a:extLst>
                </a:gridCol>
                <a:gridCol w="1181047">
                  <a:extLst>
                    <a:ext uri="{9D8B030D-6E8A-4147-A177-3AD203B41FA5}">
                      <a16:colId xmlns:a16="http://schemas.microsoft.com/office/drawing/2014/main" val="4213383579"/>
                    </a:ext>
                  </a:extLst>
                </a:gridCol>
                <a:gridCol w="1034610">
                  <a:extLst>
                    <a:ext uri="{9D8B030D-6E8A-4147-A177-3AD203B41FA5}">
                      <a16:colId xmlns:a16="http://schemas.microsoft.com/office/drawing/2014/main" val="3793435131"/>
                    </a:ext>
                  </a:extLst>
                </a:gridCol>
                <a:gridCol w="1034610">
                  <a:extLst>
                    <a:ext uri="{9D8B030D-6E8A-4147-A177-3AD203B41FA5}">
                      <a16:colId xmlns:a16="http://schemas.microsoft.com/office/drawing/2014/main" val="2786123737"/>
                    </a:ext>
                  </a:extLst>
                </a:gridCol>
                <a:gridCol w="1034610">
                  <a:extLst>
                    <a:ext uri="{9D8B030D-6E8A-4147-A177-3AD203B41FA5}">
                      <a16:colId xmlns:a16="http://schemas.microsoft.com/office/drawing/2014/main" val="2190944487"/>
                    </a:ext>
                  </a:extLst>
                </a:gridCol>
              </a:tblGrid>
              <a:tr h="267949">
                <a:tc rowSpan="2">
                  <a:txBody>
                    <a:bodyPr/>
                    <a:lstStyle/>
                    <a:p>
                      <a:r>
                        <a:rPr lang="en-US" sz="1000">
                          <a:solidFill>
                            <a:schemeClr val="bg1"/>
                          </a:solidFill>
                        </a:rPr>
                        <a:t>Programme Parties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4">
                  <a:txBody>
                    <a:bodyPr/>
                    <a:lstStyle/>
                    <a:p>
                      <a:pPr algn="ctr"/>
                      <a:r>
                        <a:rPr lang="en-US" sz="1000">
                          <a:solidFill>
                            <a:schemeClr val="bg1"/>
                          </a:solidFill>
                        </a:rPr>
                        <a:t>CR012 Recommendations</a:t>
                      </a: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36662829"/>
                  </a:ext>
                </a:extLst>
              </a:tr>
              <a:tr h="267949">
                <a:tc vMerge="1">
                  <a:txBody>
                    <a:bodyPr/>
                    <a:lstStyle/>
                    <a:p>
                      <a:endParaRPr lang="en-US"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1000" b="1">
                          <a:solidFill>
                            <a:schemeClr val="bg1"/>
                          </a:solidFill>
                        </a:rPr>
                        <a:t>Yes</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No</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Abstained</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Not Replied</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5558018"/>
                  </a:ext>
                </a:extLst>
              </a:tr>
              <a:tr h="284694">
                <a:tc>
                  <a:txBody>
                    <a:bodyPr/>
                    <a:lstStyle/>
                    <a:p>
                      <a:r>
                        <a:rPr lang="en-US" sz="1100" b="1"/>
                        <a:t>Large Suppliers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00"/>
                        <a:t>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052478395"/>
                  </a:ext>
                </a:extLst>
              </a:tr>
              <a:tr h="284694">
                <a:tc>
                  <a:txBody>
                    <a:bodyPr/>
                    <a:lstStyle/>
                    <a:p>
                      <a:r>
                        <a:rPr lang="en-US" sz="1100" b="1"/>
                        <a:t>Medium Suppliers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6227572"/>
                  </a:ext>
                </a:extLst>
              </a:tr>
              <a:tr h="284694">
                <a:tc>
                  <a:txBody>
                    <a:bodyPr/>
                    <a:lstStyle/>
                    <a:p>
                      <a:r>
                        <a:rPr lang="en-US" sz="1100" b="1"/>
                        <a:t>Small Suppliers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33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703164134"/>
                  </a:ext>
                </a:extLst>
              </a:tr>
              <a:tr h="284694">
                <a:tc>
                  <a:txBody>
                    <a:bodyPr/>
                    <a:lstStyle/>
                    <a:p>
                      <a:r>
                        <a:rPr lang="en-US" sz="1100" b="1"/>
                        <a:t>I&amp;C</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39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6859832"/>
                  </a:ext>
                </a:extLst>
              </a:tr>
              <a:tr h="284694">
                <a:tc>
                  <a:txBody>
                    <a:bodyPr/>
                    <a:lstStyle/>
                    <a:p>
                      <a:r>
                        <a:rPr lang="en-US" sz="1100" b="1"/>
                        <a:t>DNOs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7</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1761663219"/>
                  </a:ext>
                </a:extLst>
              </a:tr>
              <a:tr h="284694">
                <a:tc>
                  <a:txBody>
                    <a:bodyPr/>
                    <a:lstStyle/>
                    <a:p>
                      <a:r>
                        <a:rPr lang="en-US" sz="1100" b="1"/>
                        <a:t>iDNOs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12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9631213"/>
                  </a:ext>
                </a:extLst>
              </a:tr>
              <a:tr h="284694">
                <a:tc>
                  <a:txBody>
                    <a:bodyPr/>
                    <a:lstStyle/>
                    <a:p>
                      <a:r>
                        <a:rPr lang="en-GB" sz="1100" b="1"/>
                        <a:t>Ind. Agents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0" indent="0" algn="ctr">
                        <a:buFont typeface="Arial" panose="020B0604020202020204" pitchFamily="34" charset="0"/>
                        <a:buNone/>
                      </a:pPr>
                      <a:r>
                        <a:rPr lang="en-GB" sz="1000"/>
                        <a:t>45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1541627124"/>
                  </a:ext>
                </a:extLst>
              </a:tr>
              <a:tr h="284694">
                <a:tc>
                  <a:txBody>
                    <a:bodyPr/>
                    <a:lstStyle/>
                    <a:p>
                      <a:r>
                        <a:rPr lang="en-US" sz="1100" b="1"/>
                        <a:t>Supplier Agents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3056483"/>
                  </a:ext>
                </a:extLst>
              </a:tr>
              <a:tr h="284694">
                <a:tc>
                  <a:txBody>
                    <a:bodyPr/>
                    <a:lstStyle/>
                    <a:p>
                      <a:r>
                        <a:rPr lang="en-US" sz="1100" b="1"/>
                        <a:t>S/W Providers</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25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5484118"/>
                  </a:ext>
                </a:extLst>
              </a:tr>
              <a:tr h="284694">
                <a:tc>
                  <a:txBody>
                    <a:bodyPr/>
                    <a:lstStyle/>
                    <a:p>
                      <a:r>
                        <a:rPr lang="en-GB" sz="1100" b="1"/>
                        <a:t>Electralink (DCUSA)</a:t>
                      </a:r>
                      <a:endParaRPr lang="en-GB" sz="1100" b="1">
                        <a:highlight>
                          <a:srgbClr val="FFFF00"/>
                        </a:highligh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50970781"/>
                  </a:ext>
                </a:extLst>
              </a:tr>
              <a:tr h="284694">
                <a:tc>
                  <a:txBody>
                    <a:bodyPr/>
                    <a:lstStyle/>
                    <a:p>
                      <a:r>
                        <a:rPr lang="en-GB" sz="1100" b="1"/>
                        <a:t>REC Code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7410513"/>
                  </a:ext>
                </a:extLst>
              </a:tr>
              <a:tr h="284694">
                <a:tc>
                  <a:txBody>
                    <a:bodyPr/>
                    <a:lstStyle/>
                    <a:p>
                      <a:r>
                        <a:rPr lang="en-US" sz="1100" b="1"/>
                        <a:t>National Grid</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7756440"/>
                  </a:ext>
                </a:extLst>
              </a:tr>
              <a:tr h="284694">
                <a:tc>
                  <a:txBody>
                    <a:bodyPr/>
                    <a:lstStyle/>
                    <a:p>
                      <a:r>
                        <a:rPr lang="en-US" sz="1100" b="1"/>
                        <a:t>Consumer</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5979183"/>
                  </a:ext>
                </a:extLst>
              </a:tr>
              <a:tr h="284694">
                <a:tc>
                  <a:txBody>
                    <a:bodyPr/>
                    <a:lstStyle/>
                    <a:p>
                      <a:r>
                        <a:rPr lang="en-US" sz="1100" b="1"/>
                        <a:t>Elexon (Helix)</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2542682"/>
                  </a:ext>
                </a:extLst>
              </a:tr>
              <a:tr h="284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DCC</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5834000"/>
                  </a:ext>
                </a:extLst>
              </a:tr>
              <a:tr h="284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SRO / IM &amp; LDP</a:t>
                      </a:r>
                      <a:endParaRPr lang="en-GB" sz="1100" b="1"/>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1841930"/>
                  </a:ext>
                </a:extLst>
              </a:tr>
              <a:tr h="284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IPA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0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8298847"/>
                  </a:ext>
                </a:extLst>
              </a:tr>
            </a:tbl>
          </a:graphicData>
        </a:graphic>
      </p:graphicFrame>
      <p:sp>
        <p:nvSpPr>
          <p:cNvPr id="10" name="Rectangle 9">
            <a:extLst>
              <a:ext uri="{FF2B5EF4-FFF2-40B4-BE49-F238E27FC236}">
                <a16:creationId xmlns:a16="http://schemas.microsoft.com/office/drawing/2014/main" id="{E685867A-866F-440B-8C9E-BBA2C87C08C2}"/>
              </a:ext>
            </a:extLst>
          </p:cNvPr>
          <p:cNvSpPr/>
          <p:nvPr/>
        </p:nvSpPr>
        <p:spPr>
          <a:xfrm>
            <a:off x="7342452" y="4408305"/>
            <a:ext cx="3861788" cy="19171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GB" sz="1000" b="1" u="sng">
                <a:solidFill>
                  <a:srgbClr val="000000"/>
                </a:solidFill>
              </a:rPr>
              <a:t>Rationale for being marked down as ‘abstained’</a:t>
            </a:r>
          </a:p>
          <a:p>
            <a:pPr marL="171450" indent="-171450">
              <a:spcAft>
                <a:spcPts val="300"/>
              </a:spcAft>
              <a:buFont typeface="Arial" panose="020B0604020202020204" pitchFamily="34" charset="0"/>
              <a:buChar char="•"/>
            </a:pPr>
            <a:r>
              <a:rPr lang="en-GB" sz="1000">
                <a:solidFill>
                  <a:srgbClr val="000000"/>
                </a:solidFill>
              </a:rPr>
              <a:t>One respondent cautioned that despite the quantity of work required from the change, the M6 Milestone not moving renders delivery untenable. </a:t>
            </a:r>
            <a:r>
              <a:rPr lang="en-GB" sz="1000" i="1">
                <a:solidFill>
                  <a:srgbClr val="000000"/>
                </a:solidFill>
              </a:rPr>
              <a:t>[note that the Programme has proposed additional activities for Code drafting that would move M6 later]</a:t>
            </a:r>
          </a:p>
          <a:p>
            <a:pPr marL="171450" indent="-171450">
              <a:spcAft>
                <a:spcPts val="300"/>
              </a:spcAft>
              <a:buFont typeface="Arial" panose="020B0604020202020204" pitchFamily="34" charset="0"/>
              <a:buChar char="•"/>
            </a:pPr>
            <a:r>
              <a:rPr lang="en-GB" sz="1000">
                <a:solidFill>
                  <a:srgbClr val="000000"/>
                </a:solidFill>
              </a:rPr>
              <a:t>The Programme stated the industry should agree this change and the Programme should abstain from the decision making. </a:t>
            </a:r>
          </a:p>
          <a:p>
            <a:pPr marL="171450" indent="-171450">
              <a:spcAft>
                <a:spcPts val="300"/>
              </a:spcAft>
              <a:buFont typeface="Arial" panose="020B0604020202020204" pitchFamily="34" charset="0"/>
              <a:buChar char="•"/>
            </a:pPr>
            <a:r>
              <a:rPr lang="en-GB" sz="1000">
                <a:solidFill>
                  <a:srgbClr val="000000"/>
                </a:solidFill>
              </a:rPr>
              <a:t>The IPA highlighted the change is not expected to have an impact on our activities and has no specific objections to the request.</a:t>
            </a:r>
          </a:p>
        </p:txBody>
      </p:sp>
      <p:graphicFrame>
        <p:nvGraphicFramePr>
          <p:cNvPr id="8" name="Table 5">
            <a:extLst>
              <a:ext uri="{FF2B5EF4-FFF2-40B4-BE49-F238E27FC236}">
                <a16:creationId xmlns:a16="http://schemas.microsoft.com/office/drawing/2014/main" id="{C84C0901-2751-BE49-B7D5-A412326C5BF3}"/>
              </a:ext>
            </a:extLst>
          </p:cNvPr>
          <p:cNvGraphicFramePr>
            <a:graphicFrameLocks noGrp="1"/>
          </p:cNvGraphicFramePr>
          <p:nvPr/>
        </p:nvGraphicFramePr>
        <p:xfrm>
          <a:off x="7342452" y="949775"/>
          <a:ext cx="3861788" cy="1853111"/>
        </p:xfrm>
        <a:graphic>
          <a:graphicData uri="http://schemas.openxmlformats.org/drawingml/2006/table">
            <a:tbl>
              <a:tblPr firstRow="1" bandRow="1">
                <a:tableStyleId>{7DF18680-E054-41AD-8BC1-D1AEF772440D}</a:tableStyleId>
              </a:tblPr>
              <a:tblGrid>
                <a:gridCol w="965447">
                  <a:extLst>
                    <a:ext uri="{9D8B030D-6E8A-4147-A177-3AD203B41FA5}">
                      <a16:colId xmlns:a16="http://schemas.microsoft.com/office/drawing/2014/main" val="4213383579"/>
                    </a:ext>
                  </a:extLst>
                </a:gridCol>
                <a:gridCol w="965447">
                  <a:extLst>
                    <a:ext uri="{9D8B030D-6E8A-4147-A177-3AD203B41FA5}">
                      <a16:colId xmlns:a16="http://schemas.microsoft.com/office/drawing/2014/main" val="3793435131"/>
                    </a:ext>
                  </a:extLst>
                </a:gridCol>
                <a:gridCol w="965447">
                  <a:extLst>
                    <a:ext uri="{9D8B030D-6E8A-4147-A177-3AD203B41FA5}">
                      <a16:colId xmlns:a16="http://schemas.microsoft.com/office/drawing/2014/main" val="2786123737"/>
                    </a:ext>
                  </a:extLst>
                </a:gridCol>
                <a:gridCol w="965447">
                  <a:extLst>
                    <a:ext uri="{9D8B030D-6E8A-4147-A177-3AD203B41FA5}">
                      <a16:colId xmlns:a16="http://schemas.microsoft.com/office/drawing/2014/main" val="2190944487"/>
                    </a:ext>
                  </a:extLst>
                </a:gridCol>
              </a:tblGrid>
              <a:tr h="253833">
                <a:tc gridSpan="4">
                  <a:txBody>
                    <a:bodyPr/>
                    <a:lstStyle/>
                    <a:p>
                      <a:pPr algn="ctr"/>
                      <a:r>
                        <a:rPr lang="en-US" sz="1000">
                          <a:solidFill>
                            <a:schemeClr val="bg1"/>
                          </a:solidFill>
                        </a:rPr>
                        <a:t>Market Share</a:t>
                      </a: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hMerge="1">
                  <a:txBody>
                    <a:bodyPr/>
                    <a:lstStyle/>
                    <a:p>
                      <a:pPr algn="ctr"/>
                      <a:endParaRPr lang="en-GB" sz="100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36662829"/>
                  </a:ext>
                </a:extLst>
              </a:tr>
              <a:tr h="253833">
                <a:tc>
                  <a:txBody>
                    <a:bodyPr/>
                    <a:lstStyle/>
                    <a:p>
                      <a:pPr algn="ctr"/>
                      <a:r>
                        <a:rPr lang="en-US" sz="1000" b="1">
                          <a:solidFill>
                            <a:schemeClr val="bg1"/>
                          </a:solidFill>
                        </a:rPr>
                        <a:t>Yes</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No</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Abstained</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a:r>
                        <a:rPr lang="en-US" sz="1000" b="1">
                          <a:solidFill>
                            <a:schemeClr val="bg1"/>
                          </a:solidFill>
                        </a:rPr>
                        <a:t>Not Replied</a:t>
                      </a:r>
                      <a:endParaRPr lang="en-GB" sz="1000" b="1">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5558018"/>
                  </a:ext>
                </a:extLst>
              </a:tr>
              <a:tr h="269089">
                <a:tc>
                  <a:txBody>
                    <a:bodyPr/>
                    <a:lstStyle/>
                    <a:p>
                      <a:pPr marL="0" indent="0" algn="ctr">
                        <a:buFont typeface="Arial" panose="020B0604020202020204" pitchFamily="34" charset="0"/>
                        <a:buNone/>
                      </a:pPr>
                      <a:r>
                        <a:rPr lang="en-GB" sz="1000"/>
                        <a:t>59%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41%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2478395"/>
                  </a:ext>
                </a:extLst>
              </a:tr>
              <a:tr h="26908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24%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76%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6227572"/>
                  </a:ext>
                </a:extLst>
              </a:tr>
              <a:tr h="269089">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100%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03164134"/>
                  </a:ext>
                </a:extLst>
              </a:tr>
              <a:tr h="269089">
                <a:tc>
                  <a:txBody>
                    <a:bodyPr/>
                    <a:lstStyle/>
                    <a:p>
                      <a:pPr marL="0" indent="0" algn="ctr">
                        <a:buFont typeface="Arial" panose="020B0604020202020204" pitchFamily="34" charset="0"/>
                        <a:buNone/>
                      </a:pPr>
                      <a:r>
                        <a:rPr lang="en-GB" sz="1000"/>
                        <a:t>30%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70%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6859832"/>
                  </a:ext>
                </a:extLst>
              </a:tr>
              <a:tr h="269089">
                <a:tc>
                  <a:txBody>
                    <a:bodyPr/>
                    <a:lstStyle/>
                    <a:p>
                      <a:pPr marL="0" indent="0" algn="ctr">
                        <a:buFont typeface="Arial" panose="020B0604020202020204" pitchFamily="34" charset="0"/>
                        <a:buNone/>
                      </a:pPr>
                      <a:r>
                        <a:rPr lang="en-GB" sz="1000"/>
                        <a:t>100%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00"/>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1663219"/>
                  </a:ext>
                </a:extLst>
              </a:tr>
            </a:tbl>
          </a:graphicData>
        </a:graphic>
      </p:graphicFrame>
      <p:sp>
        <p:nvSpPr>
          <p:cNvPr id="11" name="Rectangle 10">
            <a:extLst>
              <a:ext uri="{FF2B5EF4-FFF2-40B4-BE49-F238E27FC236}">
                <a16:creationId xmlns:a16="http://schemas.microsoft.com/office/drawing/2014/main" id="{9D1DF2AC-259A-0D46-8EAD-3F903EDAB449}"/>
              </a:ext>
            </a:extLst>
          </p:cNvPr>
          <p:cNvSpPr/>
          <p:nvPr/>
        </p:nvSpPr>
        <p:spPr>
          <a:xfrm>
            <a:off x="7342452" y="2995808"/>
            <a:ext cx="3861788" cy="1238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300"/>
              </a:spcAft>
              <a:buFont typeface="Arial" panose="020B0604020202020204" pitchFamily="34" charset="0"/>
              <a:buChar char="•"/>
            </a:pPr>
            <a:r>
              <a:rPr lang="en-GB" sz="1000">
                <a:solidFill>
                  <a:srgbClr val="000000"/>
                </a:solidFill>
              </a:rPr>
              <a:t>Market Share information is according to the latest Meter Point Administration Number (MPAN) data held by the Programme as at November 2022. Market Share has not been provided for constituencies where MPAN data is not currently available.</a:t>
            </a:r>
          </a:p>
          <a:p>
            <a:pPr marL="171450" indent="-171450">
              <a:spcAft>
                <a:spcPts val="300"/>
              </a:spcAft>
              <a:buFont typeface="Arial" panose="020B0604020202020204" pitchFamily="34" charset="0"/>
              <a:buChar char="•"/>
            </a:pPr>
            <a:r>
              <a:rPr lang="en-GB" sz="1000">
                <a:solidFill>
                  <a:srgbClr val="000000"/>
                </a:solidFill>
              </a:rPr>
              <a:t>The classification of Independent and Supplier Agents is maintained by the Programme Party Coordinator and is subject to change. </a:t>
            </a:r>
          </a:p>
        </p:txBody>
      </p:sp>
      <p:sp>
        <p:nvSpPr>
          <p:cNvPr id="4" name="Footer Placeholder 4">
            <a:extLst>
              <a:ext uri="{FF2B5EF4-FFF2-40B4-BE49-F238E27FC236}">
                <a16:creationId xmlns:a16="http://schemas.microsoft.com/office/drawing/2014/main" id="{CDC74039-91ED-D6E3-461A-EFC7EF6DB988}"/>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
        <p:nvSpPr>
          <p:cNvPr id="5" name="TextBox 4">
            <a:extLst>
              <a:ext uri="{FF2B5EF4-FFF2-40B4-BE49-F238E27FC236}">
                <a16:creationId xmlns:a16="http://schemas.microsoft.com/office/drawing/2014/main" id="{1B36E06A-F589-45F4-EBD5-967B7B5394F9}"/>
              </a:ext>
            </a:extLst>
          </p:cNvPr>
          <p:cNvSpPr txBox="1"/>
          <p:nvPr/>
        </p:nvSpPr>
        <p:spPr>
          <a:xfrm>
            <a:off x="9428102" y="746007"/>
            <a:ext cx="2763898" cy="200055"/>
          </a:xfrm>
          <a:prstGeom prst="rect">
            <a:avLst/>
          </a:prstGeom>
          <a:noFill/>
        </p:spPr>
        <p:txBody>
          <a:bodyPr wrap="none" rtlCol="0">
            <a:spAutoFit/>
          </a:bodyPr>
          <a:lstStyle/>
          <a:p>
            <a:r>
              <a:rPr lang="en-US" sz="700"/>
              <a:t>Please see appendix for full detail on CR012 Impact Assessment</a:t>
            </a:r>
          </a:p>
        </p:txBody>
      </p:sp>
    </p:spTree>
    <p:extLst>
      <p:ext uri="{BB962C8B-B14F-4D97-AF65-F5344CB8AC3E}">
        <p14:creationId xmlns:p14="http://schemas.microsoft.com/office/powerpoint/2010/main" val="323728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1773D7-0B4E-ADD8-884A-0F38084B67C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8724315" y="1190431"/>
            <a:ext cx="2888247" cy="4044103"/>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BB91C3D2-0259-5F44-B2CD-B377277101C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8254646" y="1463835"/>
            <a:ext cx="2888247" cy="4061426"/>
          </a:xfrm>
          <a:prstGeom prst="rect">
            <a:avLst/>
          </a:prstGeom>
          <a:ln>
            <a:solidFill>
              <a:schemeClr val="bg1">
                <a:lumMod val="65000"/>
              </a:schemeClr>
            </a:solidFill>
          </a:ln>
        </p:spPr>
      </p:pic>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09797" y="400237"/>
            <a:ext cx="7944849" cy="251116"/>
          </a:xfrm>
        </p:spPr>
        <p:txBody>
          <a:bodyPr/>
          <a:lstStyle/>
          <a:p>
            <a:r>
              <a:rPr lang="en-GB" b="1"/>
              <a:t>CR013 overview </a:t>
            </a:r>
            <a:endParaRPr lang="en-GB" b="1">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4</a:t>
            </a:fld>
            <a:endParaRPr lang="en-GB">
              <a:latin typeface="Suisse Int'l" panose="020B0504000000000000" pitchFamily="34" charset="-78"/>
              <a:cs typeface="Suisse Int'l" panose="020B0504000000000000" pitchFamily="34" charset="-78"/>
            </a:endParaRPr>
          </a:p>
        </p:txBody>
      </p:sp>
      <p:sp>
        <p:nvSpPr>
          <p:cNvPr id="12" name="Footer Placeholder 4">
            <a:extLst>
              <a:ext uri="{FF2B5EF4-FFF2-40B4-BE49-F238E27FC236}">
                <a16:creationId xmlns:a16="http://schemas.microsoft.com/office/drawing/2014/main" id="{97270C8E-BF6D-44B8-8524-9027E6FF72DD}"/>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cxnSp>
        <p:nvCxnSpPr>
          <p:cNvPr id="6" name="Straight Connector 5">
            <a:extLst>
              <a:ext uri="{FF2B5EF4-FFF2-40B4-BE49-F238E27FC236}">
                <a16:creationId xmlns:a16="http://schemas.microsoft.com/office/drawing/2014/main" id="{4F78500E-1004-C247-A899-25103722AE49}"/>
              </a:ext>
            </a:extLst>
          </p:cNvPr>
          <p:cNvCxnSpPr>
            <a:cxnSpLocks/>
          </p:cNvCxnSpPr>
          <p:nvPr/>
        </p:nvCxnSpPr>
        <p:spPr>
          <a:xfrm>
            <a:off x="7391368" y="1190431"/>
            <a:ext cx="0" cy="49208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A9A3B24-3173-664B-B5A5-4B006A6255E2}"/>
              </a:ext>
            </a:extLst>
          </p:cNvPr>
          <p:cNvSpPr/>
          <p:nvPr/>
        </p:nvSpPr>
        <p:spPr>
          <a:xfrm>
            <a:off x="7706063" y="5887739"/>
            <a:ext cx="1791509" cy="346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00" b="1" i="1">
                <a:solidFill>
                  <a:srgbClr val="000000"/>
                </a:solidFill>
              </a:rPr>
              <a:t>MHHS-DEL792 CR013</a:t>
            </a:r>
          </a:p>
        </p:txBody>
      </p:sp>
      <p:sp>
        <p:nvSpPr>
          <p:cNvPr id="21" name="Google Shape;736;p37">
            <a:extLst>
              <a:ext uri="{FF2B5EF4-FFF2-40B4-BE49-F238E27FC236}">
                <a16:creationId xmlns:a16="http://schemas.microsoft.com/office/drawing/2014/main" id="{DAB72CA4-5D16-724D-8259-32D6665721D7}"/>
              </a:ext>
            </a:extLst>
          </p:cNvPr>
          <p:cNvSpPr txBox="1"/>
          <p:nvPr/>
        </p:nvSpPr>
        <p:spPr>
          <a:xfrm>
            <a:off x="509805" y="1563318"/>
            <a:ext cx="6544601" cy="45479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just">
              <a:spcAft>
                <a:spcPts val="600"/>
              </a:spcAft>
              <a:buClr>
                <a:srgbClr val="000000"/>
              </a:buClr>
              <a:buSzPts val="900"/>
              <a:defRPr sz="1400">
                <a:solidFill>
                  <a:schemeClr val="dk1"/>
                </a:solidFill>
                <a:latin typeface="Arial" panose="020B0604020202020204" pitchFamily="34" charset="0"/>
                <a:ea typeface="Verdana"/>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Bef>
                <a:spcPts val="100"/>
              </a:spcBef>
              <a:spcAft>
                <a:spcPts val="100"/>
              </a:spcAft>
            </a:pPr>
            <a:r>
              <a:rPr lang="en-GB" sz="900" b="1">
                <a:solidFill>
                  <a:schemeClr val="tx1"/>
                </a:solidFill>
                <a:latin typeface="+mn-lt"/>
                <a:cs typeface="Arial"/>
                <a:sym typeface="Verdana"/>
              </a:rPr>
              <a:t>CR013 was raised to the Change Control process and validated by Change Board on 29-Nov-22 </a:t>
            </a:r>
            <a:endParaRPr lang="en-US">
              <a:sym typeface="Verdana"/>
            </a:endParaRPr>
          </a:p>
          <a:p>
            <a:pPr algn="l">
              <a:spcBef>
                <a:spcPts val="100"/>
              </a:spcBef>
              <a:spcAft>
                <a:spcPts val="100"/>
              </a:spcAft>
            </a:pPr>
            <a:endParaRPr lang="en-GB" sz="900" b="1">
              <a:solidFill>
                <a:schemeClr val="tx1"/>
              </a:solidFill>
              <a:latin typeface="+mn-lt"/>
              <a:cs typeface="Arial"/>
            </a:endParaRPr>
          </a:p>
          <a:p>
            <a:pPr algn="l">
              <a:spcBef>
                <a:spcPts val="100"/>
              </a:spcBef>
              <a:spcAft>
                <a:spcPts val="100"/>
              </a:spcAft>
            </a:pPr>
            <a:r>
              <a:rPr lang="en-GB" sz="900" b="1">
                <a:solidFill>
                  <a:schemeClr val="tx1"/>
                </a:solidFill>
                <a:latin typeface="+mn-lt"/>
                <a:cs typeface="Arial"/>
                <a:sym typeface="Verdana"/>
              </a:rPr>
              <a:t>Issue Statement:</a:t>
            </a:r>
            <a:endParaRPr lang="en-GB" sz="900">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The MHHS programme will result in a significant change to how settlement processes work in the retail electricity sector as it moves from a predominately NHH settlement regime using estimation algorithms to the use of actual consumption reads for the majority of sites.</a:t>
            </a:r>
            <a:endParaRPr lang="en-GB" sz="900">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The system and operational processes to deliver this change are well understood and has been the subject of significant development. By contrast, comparatively little work has been done as to what the impact will be on settlement from this move from majority estimated to majority actual consumption. The magnitude of change to settlement that will occur as sites migrate is therefore poorly understood, but could potentially impact a large number of areas of the settlement regime, including Group Correction Factors, Line Losses, etc. </a:t>
            </a:r>
            <a:endParaRPr lang="en-GB" sz="900" b="1">
              <a:solidFill>
                <a:schemeClr val="tx1"/>
              </a:solidFill>
              <a:latin typeface="+mn-lt"/>
              <a:cs typeface="Arial"/>
              <a:sym typeface="Verdana"/>
            </a:endParaRPr>
          </a:p>
          <a:p>
            <a:pPr marL="171450" indent="-171450" algn="l">
              <a:spcBef>
                <a:spcPts val="100"/>
              </a:spcBef>
              <a:spcAft>
                <a:spcPts val="100"/>
              </a:spcAft>
              <a:buFont typeface="Arial" panose="020B0604020202020204" pitchFamily="34" charset="0"/>
              <a:buChar char="•"/>
            </a:pPr>
            <a:r>
              <a:rPr lang="en-GB" sz="900" b="1">
                <a:solidFill>
                  <a:schemeClr val="tx1"/>
                </a:solidFill>
                <a:latin typeface="+mn-lt"/>
                <a:cs typeface="Arial"/>
                <a:sym typeface="Verdana"/>
              </a:rPr>
              <a:t>Description of change:</a:t>
            </a:r>
            <a:endParaRPr lang="en-GB" sz="900">
              <a:solidFill>
                <a:schemeClr val="tx1"/>
              </a:solidFill>
              <a:latin typeface="+mn-lt"/>
              <a:cs typeface="Arial"/>
              <a:sym typeface="Verdana"/>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It is proposed that a piece of work is undertaken to understand what areas the MHHS programme should look at when assessing the impact that moving HH settlement will have on the balancing regime and settlement. The scoping will potentially need to look at all areas of the balancing and settlement regime, though the focus will need to be on those processes directly related to SVA consumption. </a:t>
            </a:r>
            <a:endParaRPr lang="en-GB" sz="900">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The expectation is that the MHHS programme will create a report setting out the areas it believes require detailed assessment. The work on assessing settlement impact would be progressed through another Change Request. </a:t>
            </a:r>
            <a:endParaRPr lang="en-GB" sz="900" b="1">
              <a:solidFill>
                <a:schemeClr val="tx1"/>
              </a:solidFill>
              <a:latin typeface="+mn-lt"/>
              <a:cs typeface="Arial"/>
              <a:sym typeface="Verdana"/>
            </a:endParaRPr>
          </a:p>
          <a:p>
            <a:pPr algn="l">
              <a:spcBef>
                <a:spcPts val="100"/>
              </a:spcBef>
              <a:spcAft>
                <a:spcPts val="100"/>
              </a:spcAft>
            </a:pPr>
            <a:r>
              <a:rPr lang="en-GB" sz="900" b="1">
                <a:solidFill>
                  <a:schemeClr val="tx1"/>
                </a:solidFill>
                <a:latin typeface="+mn-lt"/>
                <a:cs typeface="Arial"/>
                <a:sym typeface="Verdana"/>
              </a:rPr>
              <a:t>Justification for change:</a:t>
            </a:r>
            <a:endParaRPr lang="en-GB" sz="900" b="1">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Significant time and effort is expended by the industry in attempting to ensure that the current settlement regime is as accurate as possible, but ultimately is reliant on estimates to derive a NHH site’s consumption. Movement of a site from NHH to HH settlement status will mean a corresponding change to its settlement profile, even if the site’s behaviour does not change. This will change the settlement dynamics of the market as energy is reallocated from one settlement profile to another and is likely to have knock-on impacts on other areas such as Line Losses, etc.</a:t>
            </a:r>
            <a:endParaRPr lang="en-GB" sz="900">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r>
              <a:rPr lang="en-GB" sz="900">
                <a:solidFill>
                  <a:schemeClr val="tx1"/>
                </a:solidFill>
                <a:latin typeface="+mn-lt"/>
                <a:cs typeface="Arial"/>
                <a:sym typeface="Verdana"/>
              </a:rPr>
              <a:t>Without understanding the nature and scope of the changes to the market there is a risk that the market will experience unwarranted volatility as expected and actual settlement positions diverge. This will potentially increase balancing costs as imbalances positions widen. </a:t>
            </a:r>
            <a:endParaRPr lang="en-GB" sz="900">
              <a:solidFill>
                <a:schemeClr val="tx1"/>
              </a:solidFill>
              <a:latin typeface="+mn-lt"/>
              <a:cs typeface="Arial"/>
            </a:endParaRPr>
          </a:p>
          <a:p>
            <a:pPr marL="171450" indent="-171450" algn="l">
              <a:spcBef>
                <a:spcPts val="100"/>
              </a:spcBef>
              <a:spcAft>
                <a:spcPts val="100"/>
              </a:spcAft>
              <a:buFont typeface="Arial" panose="020B0604020202020204" pitchFamily="34" charset="0"/>
              <a:buChar char="•"/>
            </a:pPr>
            <a:endParaRPr lang="en-GB" sz="900">
              <a:solidFill>
                <a:schemeClr val="tx1"/>
              </a:solidFill>
              <a:latin typeface="+mn-lt"/>
              <a:cs typeface="Arial"/>
              <a:sym typeface="Verdana"/>
            </a:endParaRPr>
          </a:p>
          <a:p>
            <a:pPr algn="l">
              <a:spcBef>
                <a:spcPts val="100"/>
              </a:spcBef>
              <a:spcAft>
                <a:spcPts val="100"/>
              </a:spcAft>
            </a:pPr>
            <a:r>
              <a:rPr lang="en-GB" sz="900" b="1">
                <a:solidFill>
                  <a:schemeClr val="tx1"/>
                </a:solidFill>
                <a:latin typeface="+mn-lt"/>
                <a:cs typeface="Arial"/>
                <a:sym typeface="Verdana"/>
              </a:rPr>
              <a:t>Target date by which a decision is required: 11-Jan-23 at PSG. The timelines for an impact assessment and reporting require PSG consideration. </a:t>
            </a:r>
            <a:endParaRPr lang="en-GB" sz="900" b="1">
              <a:solidFill>
                <a:schemeClr val="tx1"/>
              </a:solidFill>
              <a:latin typeface="+mn-lt"/>
              <a:cs typeface="Arial"/>
            </a:endParaRPr>
          </a:p>
        </p:txBody>
      </p:sp>
      <p:sp>
        <p:nvSpPr>
          <p:cNvPr id="22" name="Google Shape;736;p37">
            <a:extLst>
              <a:ext uri="{FF2B5EF4-FFF2-40B4-BE49-F238E27FC236}">
                <a16:creationId xmlns:a16="http://schemas.microsoft.com/office/drawing/2014/main" id="{D4462D79-F773-B143-A685-58289A5C04EE}"/>
              </a:ext>
            </a:extLst>
          </p:cNvPr>
          <p:cNvSpPr txBox="1"/>
          <p:nvPr/>
        </p:nvSpPr>
        <p:spPr>
          <a:xfrm>
            <a:off x="509811" y="1190431"/>
            <a:ext cx="6544595" cy="3770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just">
              <a:spcAft>
                <a:spcPts val="600"/>
              </a:spcAft>
              <a:buClr>
                <a:srgbClr val="000000"/>
              </a:buClr>
              <a:buSzPts val="900"/>
              <a:defRPr sz="1400">
                <a:solidFill>
                  <a:schemeClr val="dk1"/>
                </a:solidFill>
                <a:latin typeface="Arial" panose="020B0604020202020204" pitchFamily="34" charset="0"/>
                <a:ea typeface="Verdana"/>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000">
                <a:solidFill>
                  <a:schemeClr val="bg1"/>
                </a:solidFill>
                <a:effectLst/>
                <a:latin typeface="+mn-lt"/>
                <a:ea typeface="Times New Roman" panose="02020603050405020304" pitchFamily="18" charset="0"/>
              </a:rPr>
              <a:t>Determining scope of Examination of Settlement Impacts resulting from MHHS Programme </a:t>
            </a:r>
          </a:p>
        </p:txBody>
      </p:sp>
      <p:sp>
        <p:nvSpPr>
          <p:cNvPr id="8" name="TextBox 7">
            <a:extLst>
              <a:ext uri="{FF2B5EF4-FFF2-40B4-BE49-F238E27FC236}">
                <a16:creationId xmlns:a16="http://schemas.microsoft.com/office/drawing/2014/main" id="{57C6EAD9-1509-6CF2-3507-0410AB67A03D}"/>
              </a:ext>
            </a:extLst>
          </p:cNvPr>
          <p:cNvSpPr txBox="1"/>
          <p:nvPr/>
        </p:nvSpPr>
        <p:spPr>
          <a:xfrm>
            <a:off x="428781" y="798651"/>
            <a:ext cx="4216924" cy="276999"/>
          </a:xfrm>
          <a:prstGeom prst="rect">
            <a:avLst/>
          </a:prstGeom>
          <a:noFill/>
        </p:spPr>
        <p:txBody>
          <a:bodyPr wrap="none" rtlCol="0">
            <a:spAutoFit/>
          </a:bodyPr>
          <a:lstStyle/>
          <a:p>
            <a:r>
              <a:rPr lang="en-US" sz="1200" b="1">
                <a:solidFill>
                  <a:schemeClr val="accent1"/>
                </a:solidFill>
              </a:rPr>
              <a:t>Objective: </a:t>
            </a:r>
            <a:r>
              <a:rPr lang="en-GB" sz="1200" b="1" i="0">
                <a:solidFill>
                  <a:schemeClr val="accent1"/>
                </a:solidFill>
                <a:effectLst/>
              </a:rPr>
              <a:t>Agree to raise CR013 for impact assessment</a:t>
            </a:r>
            <a:endParaRPr lang="en-US" sz="1200" b="1">
              <a:solidFill>
                <a:schemeClr val="accent1"/>
              </a:solidFill>
              <a:highlight>
                <a:srgbClr val="FFFF00"/>
              </a:highlight>
            </a:endParaRPr>
          </a:p>
        </p:txBody>
      </p:sp>
      <p:pic>
        <p:nvPicPr>
          <p:cNvPr id="3" name="Picture 2">
            <a:extLst>
              <a:ext uri="{FF2B5EF4-FFF2-40B4-BE49-F238E27FC236}">
                <a16:creationId xmlns:a16="http://schemas.microsoft.com/office/drawing/2014/main" id="{B1BE583D-EA55-F977-4331-363E7556C497}"/>
              </a:ext>
            </a:extLst>
          </p:cNvPr>
          <p:cNvPicPr>
            <a:picLocks noChangeAspect="1"/>
          </p:cNvPicPr>
          <p:nvPr/>
        </p:nvPicPr>
        <p:blipFill>
          <a:blip r:embed="rId7"/>
          <a:stretch>
            <a:fillRect/>
          </a:stretch>
        </p:blipFill>
        <p:spPr>
          <a:xfrm>
            <a:off x="7706063" y="1773169"/>
            <a:ext cx="2888221" cy="4061426"/>
          </a:xfrm>
          <a:prstGeom prst="rect">
            <a:avLst/>
          </a:prstGeom>
          <a:ln>
            <a:solidFill>
              <a:schemeClr val="bg1">
                <a:lumMod val="65000"/>
              </a:schemeClr>
            </a:solidFill>
          </a:ln>
        </p:spPr>
      </p:pic>
    </p:spTree>
    <p:extLst>
      <p:ext uri="{BB962C8B-B14F-4D97-AF65-F5344CB8AC3E}">
        <p14:creationId xmlns:p14="http://schemas.microsoft.com/office/powerpoint/2010/main" val="374139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A78D04-F8A6-44FA-83F9-CB94CC7F8BB2}"/>
              </a:ext>
            </a:extLst>
          </p:cNvPr>
          <p:cNvSpPr>
            <a:spLocks noGrp="1"/>
          </p:cNvSpPr>
          <p:nvPr>
            <p:ph type="ctrTitle"/>
          </p:nvPr>
        </p:nvSpPr>
        <p:spPr/>
        <p:txBody>
          <a:bodyPr anchor="t">
            <a:normAutofit fontScale="90000"/>
          </a:bodyPr>
          <a:lstStyle/>
          <a:p>
            <a:r>
              <a:rPr lang="en-US"/>
              <a:t>Detailed Programme Party views</a:t>
            </a:r>
            <a:endParaRPr lang="en-GB"/>
          </a:p>
        </p:txBody>
      </p:sp>
      <p:sp>
        <p:nvSpPr>
          <p:cNvPr id="3" name="Slide Number Placeholder 2">
            <a:extLst>
              <a:ext uri="{FF2B5EF4-FFF2-40B4-BE49-F238E27FC236}">
                <a16:creationId xmlns:a16="http://schemas.microsoft.com/office/drawing/2014/main" id="{600665ED-5030-47B1-A904-BCEAB8A5117C}"/>
              </a:ext>
            </a:extLst>
          </p:cNvPr>
          <p:cNvSpPr>
            <a:spLocks noGrp="1"/>
          </p:cNvSpPr>
          <p:nvPr>
            <p:ph type="sldNum" sz="quarter" idx="4294967295"/>
          </p:nvPr>
        </p:nvSpPr>
        <p:spPr>
          <a:xfrm>
            <a:off x="8920164" y="6356350"/>
            <a:ext cx="3137422" cy="365125"/>
          </a:xfrm>
        </p:spPr>
        <p:txBody>
          <a:bodyPr/>
          <a:lstStyle/>
          <a:p>
            <a:fld id="{223C8A1D-C690-374A-BBAF-BE150B79E8D3}" type="slidenum">
              <a:rPr lang="en-GB" smtClean="0"/>
              <a:pPr/>
              <a:t>5</a:t>
            </a:fld>
            <a:endParaRPr lang="en-GB"/>
          </a:p>
        </p:txBody>
      </p:sp>
    </p:spTree>
    <p:extLst>
      <p:ext uri="{BB962C8B-B14F-4D97-AF65-F5344CB8AC3E}">
        <p14:creationId xmlns:p14="http://schemas.microsoft.com/office/powerpoint/2010/main" val="320976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D5B7-3A6B-4838-8A96-76A32825E814}"/>
              </a:ext>
            </a:extLst>
          </p:cNvPr>
          <p:cNvSpPr>
            <a:spLocks noGrp="1"/>
          </p:cNvSpPr>
          <p:nvPr>
            <p:ph type="title"/>
          </p:nvPr>
        </p:nvSpPr>
        <p:spPr>
          <a:xfrm>
            <a:off x="309797" y="400237"/>
            <a:ext cx="8874153" cy="194567"/>
          </a:xfrm>
        </p:spPr>
        <p:txBody>
          <a:bodyPr/>
          <a:lstStyle/>
          <a:p>
            <a:r>
              <a:rPr lang="en-US" sz="1600" b="1"/>
              <a:t>CR012 Impacts – Views on the proposed approach (Page 1)</a:t>
            </a:r>
            <a:endParaRPr lang="en-GB" sz="1600" b="1"/>
          </a:p>
        </p:txBody>
      </p:sp>
      <p:sp>
        <p:nvSpPr>
          <p:cNvPr id="3" name="Slide Number Placeholder 2">
            <a:extLst>
              <a:ext uri="{FF2B5EF4-FFF2-40B4-BE49-F238E27FC236}">
                <a16:creationId xmlns:a16="http://schemas.microsoft.com/office/drawing/2014/main" id="{D7DF5BB2-02D1-4B7B-BE28-A00158678D12}"/>
              </a:ext>
            </a:extLst>
          </p:cNvPr>
          <p:cNvSpPr>
            <a:spLocks noGrp="1"/>
          </p:cNvSpPr>
          <p:nvPr>
            <p:ph type="sldNum" sz="quarter" idx="12"/>
          </p:nvPr>
        </p:nvSpPr>
        <p:spPr/>
        <p:txBody>
          <a:bodyPr/>
          <a:lstStyle/>
          <a:p>
            <a:fld id="{223C8A1D-C690-374A-BBAF-BE150B79E8D3}" type="slidenum">
              <a:rPr lang="en-GB" smtClean="0"/>
              <a:pPr/>
              <a:t>6</a:t>
            </a:fld>
            <a:endParaRPr lang="en-GB"/>
          </a:p>
        </p:txBody>
      </p:sp>
      <p:graphicFrame>
        <p:nvGraphicFramePr>
          <p:cNvPr id="9" name="Table 5">
            <a:extLst>
              <a:ext uri="{FF2B5EF4-FFF2-40B4-BE49-F238E27FC236}">
                <a16:creationId xmlns:a16="http://schemas.microsoft.com/office/drawing/2014/main" id="{A13C3FB0-4B7A-487F-AC29-358457E1D86B}"/>
              </a:ext>
            </a:extLst>
          </p:cNvPr>
          <p:cNvGraphicFramePr>
            <a:graphicFrameLocks noGrp="1"/>
          </p:cNvGraphicFramePr>
          <p:nvPr/>
        </p:nvGraphicFramePr>
        <p:xfrm>
          <a:off x="309796" y="928288"/>
          <a:ext cx="11479749" cy="5487447"/>
        </p:xfrm>
        <a:graphic>
          <a:graphicData uri="http://schemas.openxmlformats.org/drawingml/2006/table">
            <a:tbl>
              <a:tblPr firstRow="1" bandRow="1">
                <a:tableStyleId>{7DF18680-E054-41AD-8BC1-D1AEF772440D}</a:tableStyleId>
              </a:tblPr>
              <a:tblGrid>
                <a:gridCol w="1607781">
                  <a:extLst>
                    <a:ext uri="{9D8B030D-6E8A-4147-A177-3AD203B41FA5}">
                      <a16:colId xmlns:a16="http://schemas.microsoft.com/office/drawing/2014/main" val="1963184419"/>
                    </a:ext>
                  </a:extLst>
                </a:gridCol>
                <a:gridCol w="9871968">
                  <a:extLst>
                    <a:ext uri="{9D8B030D-6E8A-4147-A177-3AD203B41FA5}">
                      <a16:colId xmlns:a16="http://schemas.microsoft.com/office/drawing/2014/main" val="890274962"/>
                    </a:ext>
                  </a:extLst>
                </a:gridCol>
              </a:tblGrid>
              <a:tr h="165061">
                <a:tc>
                  <a:txBody>
                    <a:bodyPr/>
                    <a:lstStyle/>
                    <a:p>
                      <a:r>
                        <a:rPr lang="en-US" sz="1000">
                          <a:solidFill>
                            <a:schemeClr val="bg1"/>
                          </a:solidFill>
                        </a:rPr>
                        <a:t>Programme Parties</a:t>
                      </a: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000">
                          <a:solidFill>
                            <a:schemeClr val="bg1"/>
                          </a:solidFill>
                        </a:rPr>
                        <a:t>Range of respondents’ views on benefits and concerns (related to the approach in CR012)</a:t>
                      </a:r>
                      <a:endParaRPr lang="en-GB" sz="1000">
                        <a:solidFill>
                          <a:schemeClr val="bg1"/>
                        </a:solidFill>
                      </a:endParaRP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6662829"/>
                  </a:ext>
                </a:extLst>
              </a:tr>
              <a:tr h="2377437">
                <a:tc>
                  <a:txBody>
                    <a:bodyPr/>
                    <a:lstStyle/>
                    <a:p>
                      <a:r>
                        <a:rPr lang="en-US" sz="1100" b="1"/>
                        <a:t>Large Suppliers</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kumimoji="0" lang="en-GB" sz="1000" b="0" i="0" u="none" strike="noStrike" kern="1200" cap="none" spc="0" normalizeH="0" baseline="0" noProof="0">
                          <a:ln>
                            <a:noFill/>
                          </a:ln>
                          <a:solidFill>
                            <a:srgbClr val="041425"/>
                          </a:solidFill>
                          <a:effectLst/>
                          <a:uLnTx/>
                          <a:uFillTx/>
                          <a:latin typeface="+mn-lt"/>
                          <a:ea typeface="+mn-ea"/>
                          <a:cs typeface="+mn-cs"/>
                        </a:rPr>
                        <a:t>Respondents unanimously supported the overall recommendation to approve the change</a:t>
                      </a:r>
                      <a:endParaRPr lang="en-US" sz="1000" b="0"/>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b="0"/>
                        <a:t>A single set of code drafting that encompasses all the change required to deliver MHHS will be a more robust and efficient process than progressing ‘core’ and ‘consequential’ change through separate mechanisms.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b="0"/>
                        <a:t>The proposed approach will also support the achievement of the wider benefits of MHHS, by industry and by consumers. Consumers will only achieve the benefits of MHHS if industry parties successfully implement not only the changes to settlement processes set out in the MHHS design, but the consequential changes that ensure that design supports other, non-settlement processes such as switching.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b="0"/>
                        <a:t>Enable parties to see all MHHS related code changes in one place, increasing the likelihood of successful implementation and supporting the achievement of the benefits associated with MHHS.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The ‘core’ and ‘consequential’ elements of the changes required to deliver Faster Switching were developed independently of each other, leaving individual parties to try and pull all of that together into an end-to-end design, which in some cases led to misunderstanding or misinterpretation. While most of these issues were identified in end-to-end testing before go-live, many of them could and should have been avoided through the sort of joined up, end-to-end approach that is being proposed here. </a:t>
                      </a:r>
                    </a:p>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lang="en-US" sz="1000"/>
                        <a:t>The change will ensure duplication of effort (driving increase Code Body and participant resourcing) or gaps in the scope between MHHS and consequential change (leading to Code drafting issues and sign off problems) are reduced.</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The potential for cost / resource reduction is not guaranteed as parties will need to plan for the same amount of work</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Clarification is needed regarding how the consequential change scope is to be validated and how this will be managed by CCAG.</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One respondent was unsure whether the change covers only REC consequential changes or whether it goes further and covers SEC and DCUSA.</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052478395"/>
                  </a:ext>
                </a:extLst>
              </a:tr>
              <a:tr h="485896">
                <a:tc>
                  <a:txBody>
                    <a:bodyPr/>
                    <a:lstStyle/>
                    <a:p>
                      <a:r>
                        <a:rPr lang="en-US" sz="1100" b="1"/>
                        <a:t>Medium Suppliers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Addresses issues already experienced with consequential change being progressed outside of the programme scope, even in instances where this has significant impact on programme design and priorities i.e MP162.</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Overdue change that is necessary and will have a positive impact in terms of mitigating risk and providing improved clarity for programme change.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2456227572"/>
                  </a:ext>
                </a:extLst>
              </a:tr>
              <a:tr h="413647">
                <a:tc>
                  <a:txBody>
                    <a:bodyPr/>
                    <a:lstStyle/>
                    <a:p>
                      <a:r>
                        <a:rPr lang="en-US" sz="1100" b="1"/>
                        <a:t>Small Suppliers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41425"/>
                        </a:buClr>
                        <a:buSzTx/>
                        <a:buFont typeface="Wingdings" pitchFamily="2" charset="2"/>
                        <a:buChar char="§"/>
                        <a:tabLst/>
                        <a:defRPr/>
                      </a:pPr>
                      <a:r>
                        <a:rPr kumimoji="0" lang="en-US" sz="1000" b="0" i="0" u="none" strike="noStrike" kern="1200" cap="none" spc="0" normalizeH="0" baseline="0" noProof="0">
                          <a:ln>
                            <a:noFill/>
                          </a:ln>
                          <a:solidFill>
                            <a:srgbClr val="041425"/>
                          </a:solidFill>
                          <a:effectLst/>
                          <a:uLnTx/>
                          <a:uFillTx/>
                          <a:latin typeface="+mn-lt"/>
                          <a:ea typeface="+mn-ea"/>
                          <a:cs typeface="+mn-cs"/>
                        </a:rPr>
                        <a:t>Did not respond to Impact Assessment</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2703164134"/>
                  </a:ext>
                </a:extLst>
              </a:tr>
              <a:tr h="641670">
                <a:tc>
                  <a:txBody>
                    <a:bodyPr/>
                    <a:lstStyle/>
                    <a:p>
                      <a:r>
                        <a:rPr lang="en-US" sz="1100" b="1"/>
                        <a:t>I&amp;C</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kumimoji="0" lang="en-GB" sz="1000" b="0" i="0" u="none" strike="noStrike" kern="1200" cap="none" spc="0" normalizeH="0" baseline="0" noProof="0">
                          <a:ln>
                            <a:noFill/>
                          </a:ln>
                          <a:solidFill>
                            <a:srgbClr val="041425"/>
                          </a:solidFill>
                          <a:effectLst/>
                          <a:uLnTx/>
                          <a:uFillTx/>
                          <a:latin typeface="+mn-lt"/>
                          <a:ea typeface="+mn-ea"/>
                          <a:cs typeface="+mn-cs"/>
                        </a:rPr>
                        <a:t>Respondents unanimously supported the overall recommendation to approve the change</a:t>
                      </a:r>
                      <a:endParaRPr kumimoji="0" lang="en-US" sz="1000" b="0" i="0" u="none" strike="noStrike" kern="1200" cap="none" spc="0" normalizeH="0" baseline="0" noProof="0">
                        <a:ln>
                          <a:noFill/>
                        </a:ln>
                        <a:solidFill>
                          <a:srgbClr val="041425"/>
                        </a:solidFill>
                        <a:effectLst/>
                        <a:uLnTx/>
                        <a:uFillTx/>
                        <a:latin typeface="+mn-lt"/>
                        <a:ea typeface="+mn-ea"/>
                        <a:cs typeface="+mn-cs"/>
                      </a:endParaRP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kumimoji="0" lang="en-US" sz="1000" b="0" i="0" u="none" strike="noStrike" kern="1200" cap="none" spc="0" normalizeH="0" baseline="0" noProof="0">
                          <a:ln>
                            <a:noFill/>
                          </a:ln>
                          <a:solidFill>
                            <a:srgbClr val="041425"/>
                          </a:solidFill>
                          <a:effectLst/>
                          <a:uLnTx/>
                          <a:uFillTx/>
                          <a:latin typeface="+mn-lt"/>
                          <a:ea typeface="+mn-ea"/>
                          <a:cs typeface="+mn-cs"/>
                        </a:rPr>
                        <a:t>MHHS code and wider consequential changes managed centrally will provide control, oversight and transparency for all stakeholders.</a:t>
                      </a:r>
                      <a:r>
                        <a:rPr lang="en-US" sz="1000" b="0" i="0" u="none" strike="noStrike" kern="1200" cap="none" spc="0" normalizeH="0" baseline="0" noProof="0">
                          <a:ln>
                            <a:noFill/>
                          </a:ln>
                          <a:solidFill>
                            <a:srgbClr val="041425"/>
                          </a:solidFill>
                          <a:effectLst/>
                          <a:uLnTx/>
                          <a:uFillTx/>
                          <a:latin typeface="+mn-lt"/>
                          <a:ea typeface="+mn-ea"/>
                          <a:cs typeface="+mn-cs"/>
                        </a:rPr>
                        <a:t> </a:t>
                      </a:r>
                      <a:endParaRPr kumimoji="0" lang="en-US" sz="1000" b="0" i="0" u="none" strike="noStrike" kern="1200" cap="none" spc="0" normalizeH="0" baseline="0" noProof="0">
                        <a:ln>
                          <a:noFill/>
                        </a:ln>
                        <a:solidFill>
                          <a:srgbClr val="041425"/>
                        </a:solidFill>
                        <a:effectLst/>
                        <a:uLnTx/>
                        <a:uFillTx/>
                        <a:latin typeface="+mn-lt"/>
                        <a:ea typeface="+mn-ea"/>
                        <a:cs typeface="+mn-cs"/>
                      </a:endParaRP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kumimoji="0" lang="en-US" sz="1000" b="0" i="0" u="none" strike="noStrike" kern="1200" cap="none" spc="0" normalizeH="0" baseline="0" noProof="0">
                          <a:ln>
                            <a:noFill/>
                          </a:ln>
                          <a:solidFill>
                            <a:srgbClr val="041425"/>
                          </a:solidFill>
                          <a:effectLst/>
                          <a:uLnTx/>
                          <a:uFillTx/>
                          <a:latin typeface="+mn-lt"/>
                          <a:ea typeface="+mn-ea"/>
                          <a:cs typeface="+mn-cs"/>
                        </a:rPr>
                        <a:t>A centralised industry group reviewing all change is a more efficient and consistent way of delivering and implementing code changes across the industry and therefore should reduce the risks on the E2E solution not working effectively.</a:t>
                      </a:r>
                      <a:r>
                        <a:rPr lang="en-US" sz="1000" b="0" i="0" u="none" strike="noStrike" kern="1200" cap="none" spc="0" normalizeH="0" baseline="0" noProof="0">
                          <a:ln>
                            <a:noFill/>
                          </a:ln>
                          <a:solidFill>
                            <a:srgbClr val="041425"/>
                          </a:solidFill>
                          <a:effectLst/>
                          <a:uLnTx/>
                          <a:uFillTx/>
                          <a:latin typeface="+mn-lt"/>
                          <a:ea typeface="+mn-ea"/>
                          <a:cs typeface="+mn-cs"/>
                        </a:rPr>
                        <a:t> </a:t>
                      </a:r>
                      <a:endParaRPr lang="en-GB" sz="1000"/>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876859832"/>
                  </a:ext>
                </a:extLst>
              </a:tr>
              <a:tr h="775190">
                <a:tc>
                  <a:txBody>
                    <a:bodyPr/>
                    <a:lstStyle/>
                    <a:p>
                      <a:r>
                        <a:rPr lang="en-US" sz="1100" b="1"/>
                        <a:t>Agents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GB" sz="1000"/>
                        <a:t>Whilst the concept being proposed could have worked, it comes too late (as the Code Drafting Plan commences January 23) and lacks both the quantitative and qualitative facts and details to, a) persuade us of the benefits and b) for it to be implemented as a live process before January 2023.</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GB" sz="1000"/>
                        <a:t>Unclear whether CR012 brings any benefit that is not already allowed for in the current CCAG Terms of Reference.</a:t>
                      </a:r>
                    </a:p>
                    <a:p>
                      <a:pPr marL="171450" marR="0" lvl="0" indent="-171450" algn="l" rtl="0" eaLnBrk="1" fontAlgn="auto" latinLnBrk="0" hangingPunct="1">
                        <a:lnSpc>
                          <a:spcPct val="100000"/>
                        </a:lnSpc>
                        <a:spcBef>
                          <a:spcPts val="0"/>
                        </a:spcBef>
                        <a:spcAft>
                          <a:spcPts val="200"/>
                        </a:spcAft>
                        <a:buClr>
                          <a:srgbClr val="FF0000"/>
                        </a:buClr>
                        <a:buSzTx/>
                        <a:buFont typeface="Arial" panose="020B0604020202020204" pitchFamily="34" charset="0"/>
                        <a:buChar char="‒"/>
                      </a:pPr>
                      <a:r>
                        <a:rPr lang="en-GB" sz="1000"/>
                        <a:t>A more attainable milestone date should be applied for M6. The milestone is a pre-requisite of the Performance testing in Qualification (which will require consequential changes to have been made) so not only is the M6 milestone date in question but also subsequent activities.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1663219"/>
                  </a:ext>
                </a:extLst>
              </a:tr>
            </a:tbl>
          </a:graphicData>
        </a:graphic>
      </p:graphicFrame>
      <p:sp>
        <p:nvSpPr>
          <p:cNvPr id="4" name="Footer Placeholder 4">
            <a:extLst>
              <a:ext uri="{FF2B5EF4-FFF2-40B4-BE49-F238E27FC236}">
                <a16:creationId xmlns:a16="http://schemas.microsoft.com/office/drawing/2014/main" id="{6E2DA1DD-7CC1-9BB4-C421-4CD8251B7404}"/>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191932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D3802DB-BD28-97E6-3664-61886979CAA6}"/>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
        <p:nvSpPr>
          <p:cNvPr id="2" name="Title 1">
            <a:extLst>
              <a:ext uri="{FF2B5EF4-FFF2-40B4-BE49-F238E27FC236}">
                <a16:creationId xmlns:a16="http://schemas.microsoft.com/office/drawing/2014/main" id="{B6F3D5B7-3A6B-4838-8A96-76A32825E814}"/>
              </a:ext>
            </a:extLst>
          </p:cNvPr>
          <p:cNvSpPr>
            <a:spLocks noGrp="1"/>
          </p:cNvSpPr>
          <p:nvPr>
            <p:ph type="title"/>
          </p:nvPr>
        </p:nvSpPr>
        <p:spPr>
          <a:xfrm>
            <a:off x="309797" y="400237"/>
            <a:ext cx="8874153" cy="194567"/>
          </a:xfrm>
        </p:spPr>
        <p:txBody>
          <a:bodyPr/>
          <a:lstStyle/>
          <a:p>
            <a:r>
              <a:rPr lang="en-US" sz="1600" b="1"/>
              <a:t>CR012 Impacts – Views on the proposed approach (Page 2)</a:t>
            </a:r>
            <a:endParaRPr lang="en-GB" sz="1600" b="1"/>
          </a:p>
        </p:txBody>
      </p:sp>
      <p:sp>
        <p:nvSpPr>
          <p:cNvPr id="3" name="Slide Number Placeholder 2">
            <a:extLst>
              <a:ext uri="{FF2B5EF4-FFF2-40B4-BE49-F238E27FC236}">
                <a16:creationId xmlns:a16="http://schemas.microsoft.com/office/drawing/2014/main" id="{D7DF5BB2-02D1-4B7B-BE28-A00158678D12}"/>
              </a:ext>
            </a:extLst>
          </p:cNvPr>
          <p:cNvSpPr>
            <a:spLocks noGrp="1"/>
          </p:cNvSpPr>
          <p:nvPr>
            <p:ph type="sldNum" sz="quarter" idx="12"/>
          </p:nvPr>
        </p:nvSpPr>
        <p:spPr/>
        <p:txBody>
          <a:bodyPr/>
          <a:lstStyle/>
          <a:p>
            <a:fld id="{223C8A1D-C690-374A-BBAF-BE150B79E8D3}" type="slidenum">
              <a:rPr lang="en-GB" smtClean="0"/>
              <a:pPr/>
              <a:t>7</a:t>
            </a:fld>
            <a:endParaRPr lang="en-GB"/>
          </a:p>
        </p:txBody>
      </p:sp>
      <p:graphicFrame>
        <p:nvGraphicFramePr>
          <p:cNvPr id="9" name="Table 5">
            <a:extLst>
              <a:ext uri="{FF2B5EF4-FFF2-40B4-BE49-F238E27FC236}">
                <a16:creationId xmlns:a16="http://schemas.microsoft.com/office/drawing/2014/main" id="{A13C3FB0-4B7A-487F-AC29-358457E1D86B}"/>
              </a:ext>
            </a:extLst>
          </p:cNvPr>
          <p:cNvGraphicFramePr>
            <a:graphicFrameLocks noGrp="1"/>
          </p:cNvGraphicFramePr>
          <p:nvPr/>
        </p:nvGraphicFramePr>
        <p:xfrm>
          <a:off x="309796" y="928294"/>
          <a:ext cx="11479749" cy="5774125"/>
        </p:xfrm>
        <a:graphic>
          <a:graphicData uri="http://schemas.openxmlformats.org/drawingml/2006/table">
            <a:tbl>
              <a:tblPr firstRow="1" bandRow="1">
                <a:tableStyleId>{7DF18680-E054-41AD-8BC1-D1AEF772440D}</a:tableStyleId>
              </a:tblPr>
              <a:tblGrid>
                <a:gridCol w="1607781">
                  <a:extLst>
                    <a:ext uri="{9D8B030D-6E8A-4147-A177-3AD203B41FA5}">
                      <a16:colId xmlns:a16="http://schemas.microsoft.com/office/drawing/2014/main" val="1963184419"/>
                    </a:ext>
                  </a:extLst>
                </a:gridCol>
                <a:gridCol w="9871968">
                  <a:extLst>
                    <a:ext uri="{9D8B030D-6E8A-4147-A177-3AD203B41FA5}">
                      <a16:colId xmlns:a16="http://schemas.microsoft.com/office/drawing/2014/main" val="890274962"/>
                    </a:ext>
                  </a:extLst>
                </a:gridCol>
              </a:tblGrid>
              <a:tr h="176391">
                <a:tc>
                  <a:txBody>
                    <a:bodyPr/>
                    <a:lstStyle/>
                    <a:p>
                      <a:r>
                        <a:rPr lang="en-US" sz="1000">
                          <a:solidFill>
                            <a:schemeClr val="bg1"/>
                          </a:solidFill>
                        </a:rPr>
                        <a:t>Programme Parties</a:t>
                      </a: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000">
                          <a:solidFill>
                            <a:schemeClr val="bg1"/>
                          </a:solidFill>
                        </a:rPr>
                        <a:t>Range of respondents’ views on benefits and concerns (related to the approach in CR012)</a:t>
                      </a:r>
                      <a:endParaRPr lang="en-GB" sz="1000">
                        <a:solidFill>
                          <a:schemeClr val="bg1"/>
                        </a:solidFill>
                      </a:endParaRP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6662829"/>
                  </a:ext>
                </a:extLst>
              </a:tr>
              <a:tr h="352783">
                <a:tc>
                  <a:txBody>
                    <a:bodyPr/>
                    <a:lstStyle/>
                    <a:p>
                      <a:r>
                        <a:rPr lang="en-US" sz="1100" b="1"/>
                        <a:t>DNOs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kumimoji="0" lang="en-GB" sz="1000" b="0" i="0" u="none" strike="noStrike" kern="1200" cap="none" spc="0" normalizeH="0" baseline="0" noProof="0">
                          <a:ln>
                            <a:noFill/>
                          </a:ln>
                          <a:solidFill>
                            <a:srgbClr val="041425"/>
                          </a:solidFill>
                          <a:effectLst/>
                          <a:uLnTx/>
                          <a:uFillTx/>
                          <a:latin typeface="+mn-lt"/>
                          <a:ea typeface="+mn-ea"/>
                          <a:cs typeface="+mn-cs"/>
                        </a:rPr>
                        <a:t>The efficiency of the CCAG undertaking these additional code changes may well make Code consultation review more straightforward, thereby reducing the timescales that parties may require for this activity.</a:t>
                      </a:r>
                      <a:r>
                        <a:rPr lang="en-GB" sz="1000" b="0" i="0" u="none" strike="noStrike" kern="1200" cap="none" spc="0" normalizeH="0" baseline="0" noProof="0">
                          <a:ln>
                            <a:noFill/>
                          </a:ln>
                          <a:solidFill>
                            <a:srgbClr val="041425"/>
                          </a:solidFill>
                          <a:effectLst/>
                          <a:uLnTx/>
                          <a:uFillTx/>
                          <a:latin typeface="+mn-lt"/>
                          <a:ea typeface="+mn-ea"/>
                          <a:cs typeface="+mn-cs"/>
                        </a:rPr>
                        <a:t> </a:t>
                      </a:r>
                      <a:endParaRPr kumimoji="0" lang="en-GB" sz="1000" b="0" i="0" u="none" strike="noStrike" kern="1200" cap="none" spc="0" normalizeH="0" baseline="0" noProof="0">
                        <a:ln>
                          <a:noFill/>
                        </a:ln>
                        <a:solidFill>
                          <a:srgbClr val="041425"/>
                        </a:solidFill>
                        <a:effectLst/>
                        <a:uLnTx/>
                        <a:uFillTx/>
                        <a:latin typeface="+mn-lt"/>
                        <a:ea typeface="+mn-ea"/>
                        <a:cs typeface="+mn-cs"/>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1301466501"/>
                  </a:ext>
                </a:extLst>
              </a:tr>
              <a:tr h="852184">
                <a:tc>
                  <a:txBody>
                    <a:bodyPr/>
                    <a:lstStyle/>
                    <a:p>
                      <a:r>
                        <a:rPr lang="en-US" sz="1100" b="1"/>
                        <a:t>iDNOs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kumimoji="0" lang="en-GB" sz="1000" b="0" i="0" u="none" strike="noStrike" kern="1200" cap="none" spc="0" normalizeH="0" baseline="0" noProof="0">
                          <a:ln>
                            <a:noFill/>
                          </a:ln>
                          <a:solidFill>
                            <a:srgbClr val="041425"/>
                          </a:solidFill>
                          <a:effectLst/>
                          <a:uLnTx/>
                          <a:uFillTx/>
                          <a:latin typeface="+mn-lt"/>
                          <a:ea typeface="+mn-ea"/>
                          <a:cs typeface="+mn-cs"/>
                        </a:rPr>
                        <a:t>Respondents unanimously supported the overall recommendation to approve the change</a:t>
                      </a:r>
                      <a:r>
                        <a:rPr lang="en-GB" sz="1000" b="0" i="0" u="none" strike="noStrike" kern="1200" cap="none" spc="0" normalizeH="0" baseline="0" noProof="0">
                          <a:ln>
                            <a:noFill/>
                          </a:ln>
                          <a:solidFill>
                            <a:srgbClr val="041425"/>
                          </a:solidFill>
                          <a:effectLst/>
                          <a:uLnTx/>
                          <a:uFillTx/>
                          <a:latin typeface="+mn-lt"/>
                          <a:ea typeface="+mn-ea"/>
                          <a:cs typeface="+mn-cs"/>
                        </a:rPr>
                        <a:t>.</a:t>
                      </a:r>
                      <a:endParaRPr kumimoji="0" lang="en-GB" sz="1000" b="0" i="0" u="none" strike="noStrike" kern="1200" cap="none" spc="0" normalizeH="0" baseline="0" noProof="0">
                        <a:ln>
                          <a:noFill/>
                        </a:ln>
                        <a:solidFill>
                          <a:srgbClr val="041425"/>
                        </a:solidFill>
                        <a:effectLst/>
                        <a:uLnTx/>
                        <a:uFillTx/>
                        <a:latin typeface="+mn-lt"/>
                        <a:ea typeface="+mn-ea"/>
                        <a:cs typeface="+mn-cs"/>
                      </a:endParaRP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kumimoji="0" lang="en-GB" sz="1000" b="0" i="0" u="none" strike="noStrike" kern="1200" cap="none" spc="0" normalizeH="0" baseline="0" noProof="0">
                          <a:ln>
                            <a:noFill/>
                          </a:ln>
                          <a:solidFill>
                            <a:srgbClr val="041425"/>
                          </a:solidFill>
                          <a:effectLst/>
                          <a:uLnTx/>
                          <a:uFillTx/>
                          <a:latin typeface="+mn-lt"/>
                          <a:ea typeface="+mn-ea"/>
                          <a:cs typeface="+mn-cs"/>
                        </a:rPr>
                        <a:t>Improve transparency of consequential changes to codes impacted by the new MHHS arrangements and the more effective co-ordination between the Code Managers regarding such changes.</a:t>
                      </a:r>
                      <a:r>
                        <a:rPr lang="en-GB" sz="1000" b="0" i="0" u="none" strike="noStrike" kern="1200" cap="none" spc="0" normalizeH="0" baseline="0" noProof="0">
                          <a:ln>
                            <a:noFill/>
                          </a:ln>
                          <a:solidFill>
                            <a:srgbClr val="041425"/>
                          </a:solidFill>
                          <a:effectLst/>
                          <a:uLnTx/>
                          <a:uFillTx/>
                          <a:latin typeface="+mn-lt"/>
                          <a:ea typeface="+mn-ea"/>
                          <a:cs typeface="+mn-cs"/>
                        </a:rPr>
                        <a:t> </a:t>
                      </a:r>
                      <a:endParaRPr kumimoji="0" lang="en-GB" sz="1000" b="0" i="0" u="none" strike="noStrike" kern="1200" cap="none" spc="0" normalizeH="0" baseline="0" noProof="0">
                        <a:ln>
                          <a:noFill/>
                        </a:ln>
                        <a:solidFill>
                          <a:srgbClr val="041425"/>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kumimoji="0" lang="en-GB" sz="1000" b="0" i="0" u="none" strike="noStrike" kern="1200" cap="none" spc="0" normalizeH="0" baseline="0" noProof="0">
                          <a:ln>
                            <a:noFill/>
                          </a:ln>
                          <a:solidFill>
                            <a:srgbClr val="041425"/>
                          </a:solidFill>
                          <a:effectLst/>
                          <a:uLnTx/>
                          <a:uFillTx/>
                          <a:latin typeface="+mn-lt"/>
                          <a:ea typeface="+mn-ea"/>
                          <a:cs typeface="+mn-cs"/>
                        </a:rPr>
                        <a:t>Enable final planning for code drafting to be completed ahead of drafting commencement in January 2023</a:t>
                      </a:r>
                      <a:r>
                        <a:rPr lang="en-GB" sz="1000" b="0" i="0" u="none" strike="noStrike" kern="1200" cap="none" spc="0" normalizeH="0" baseline="0" noProof="0">
                          <a:ln>
                            <a:noFill/>
                          </a:ln>
                          <a:solidFill>
                            <a:srgbClr val="041425"/>
                          </a:solidFill>
                          <a:effectLst/>
                          <a:uLnTx/>
                          <a:uFillTx/>
                          <a:latin typeface="+mn-lt"/>
                          <a:ea typeface="+mn-ea"/>
                          <a:cs typeface="+mn-cs"/>
                        </a:rPr>
                        <a:t>.</a:t>
                      </a:r>
                      <a:endParaRPr kumimoji="0" lang="en-GB" sz="1000" b="0" i="0" u="none" strike="noStrike" kern="1200" cap="none" spc="0" normalizeH="0" baseline="0" noProof="0">
                        <a:ln>
                          <a:noFill/>
                        </a:ln>
                        <a:solidFill>
                          <a:srgbClr val="041425"/>
                        </a:solidFill>
                        <a:effectLst/>
                        <a:uLnTx/>
                        <a:uFillTx/>
                        <a:latin typeface="+mn-lt"/>
                        <a:ea typeface="+mn-ea"/>
                        <a:cs typeface="+mn-cs"/>
                      </a:endParaRP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GB" sz="1000"/>
                        <a:t>Bring cohesion and transparency across code changes which can only benefit industry and the MHHS programme overall.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418422053"/>
                  </a:ext>
                </a:extLst>
              </a:tr>
              <a:tr h="344725">
                <a:tc>
                  <a:txBody>
                    <a:bodyPr/>
                    <a:lstStyle/>
                    <a:p>
                      <a:r>
                        <a:rPr lang="en-US" sz="1100" b="1"/>
                        <a:t>S/W Providers</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41425"/>
                        </a:buClr>
                        <a:buSzTx/>
                        <a:buFont typeface="Wingdings" pitchFamily="2" charset="2"/>
                        <a:buChar char="§"/>
                        <a:tabLst/>
                        <a:defRPr/>
                      </a:pPr>
                      <a:r>
                        <a:rPr kumimoji="0" lang="en-US" sz="1000" b="0" i="0" u="none" strike="noStrike" kern="1200" cap="none" spc="0" normalizeH="0" baseline="0" noProof="0">
                          <a:ln>
                            <a:noFill/>
                          </a:ln>
                          <a:solidFill>
                            <a:srgbClr val="041425"/>
                          </a:solidFill>
                          <a:effectLst/>
                          <a:uLnTx/>
                          <a:uFillTx/>
                          <a:latin typeface="+mn-lt"/>
                          <a:ea typeface="+mn-ea"/>
                          <a:cs typeface="+mn-cs"/>
                        </a:rPr>
                        <a:t>Did not respond to Impact Assessment</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2071990415"/>
                  </a:ext>
                </a:extLst>
              </a:tr>
              <a:tr h="2136358">
                <a:tc>
                  <a:txBody>
                    <a:bodyPr/>
                    <a:lstStyle/>
                    <a:p>
                      <a:r>
                        <a:rPr lang="en-GB" sz="1100" b="1"/>
                        <a:t>Electralink (DCUSA)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lang="en-US" sz="1000"/>
                        <a:t>Code governance is impacted negatively by the Programme approving the changes rather than the relevant code. In DCUSA code changes are agreed by Parties and the votes reflected in the change report. This part of the process is lost with it coming under the governance of the Programme.</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Additional costs may be incurred across the industry if it is approved subject to the revised Programme plan to deliver the changes e.g. these may increase if a fixed time for delivery approach is agreed whereas under the code developed approach, the end date is known, and all proposed changes can be delivered within that timeline. Additional reviews are likely, and more meetings anticipated by the CDWG.</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The change would mitigate the Critical programme dependencies in part, but it is still reliant on the codes and code bodies identifying the changes and developing the solution before moving them into the programme. A process for monitoring these is required which we expect to be the CCIAG. The current process is via the Horizon Scanning log and discussion at the CCAG.</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The CCAG has agreed the code drafting plan for delivering MHHS code change in early 2024. RECCo’s assumption was that all changes to the REC required to deliver the MHHS arrangements would be delivered as part of this plan e.g. changes to the supplier exception processes would be captured within the registration workstream and changes to the performance assurance requirements would be captured within the governance and qualification workstream. Therefore, this CR will not amend RECCo’s drafting assumptions or impact the overall RECCo schedule. If the change is not approved a revised timeline will need to be developed by RECCo outside the MHHSP to include the progression of REC change proposals outside the scope of programme governance. Other code bodies would need to impact assess this change and confirm if there is an impact on their schedule.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1894736483"/>
                  </a:ext>
                </a:extLst>
              </a:tr>
              <a:tr h="1565614">
                <a:tc>
                  <a:txBody>
                    <a:bodyPr/>
                    <a:lstStyle/>
                    <a:p>
                      <a:r>
                        <a:rPr lang="en-GB" sz="1100" b="1"/>
                        <a:t>REC Code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The REC Code Manager has received repeated feedback through impact assessments and consultations on MHHS related CPs that progression outside the programme makes it difficult for REC stakeholders to make fully informed assessments and plans. Furthermore, the Code Manager is supportive that CR012 would alleviate these concerns by avoiding additional change in a piecemeal approach. </a:t>
                      </a:r>
                    </a:p>
                    <a:p>
                      <a:pPr marL="171450" marR="0" lvl="0" indent="-171450" algn="l" defTabSz="914400" rtl="0" eaLnBrk="1" fontAlgn="auto" latinLnBrk="0" hangingPunct="1">
                        <a:lnSpc>
                          <a:spcPct val="100000"/>
                        </a:lnSpc>
                        <a:spcBef>
                          <a:spcPts val="0"/>
                        </a:spcBef>
                        <a:spcAft>
                          <a:spcPts val="200"/>
                        </a:spcAft>
                        <a:buClr>
                          <a:srgbClr val="00B050"/>
                        </a:buClr>
                        <a:buSzTx/>
                        <a:buFont typeface="Arial" panose="020B0604020202020204" pitchFamily="34" charset="0"/>
                        <a:buChar char="+"/>
                        <a:tabLst/>
                        <a:defRPr/>
                      </a:pPr>
                      <a:r>
                        <a:rPr lang="en-US" sz="1000"/>
                        <a:t>Changes to the codes should be progressed under arrangements that remove as much risk as possible to Consumer outcomes. Delivering the benefits and removing the risks set out in this CR gives the best opportunity to protect Consumers interests.</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Assumption of joined up delivery of the MHHS arrangements is aligned to that of RECCo and resource planning supports this. A separate workstream of code drafting activity and governance will require additional, sometimes duplicated activity, which therefore means additional effort and demands on the REC Code Manager’s capacity in the same timeframes.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If this CR is not approved, code drafting and approval will be subject to the standard REC Change Management process. Alignment of consultations for the consequential drafting to the existing consultation cycles set out in the programme code drafting plan may not be possible.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45029878"/>
                  </a:ext>
                </a:extLst>
              </a:tr>
            </a:tbl>
          </a:graphicData>
        </a:graphic>
      </p:graphicFrame>
    </p:spTree>
    <p:extLst>
      <p:ext uri="{BB962C8B-B14F-4D97-AF65-F5344CB8AC3E}">
        <p14:creationId xmlns:p14="http://schemas.microsoft.com/office/powerpoint/2010/main" val="17034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D5B7-3A6B-4838-8A96-76A32825E814}"/>
              </a:ext>
            </a:extLst>
          </p:cNvPr>
          <p:cNvSpPr>
            <a:spLocks noGrp="1"/>
          </p:cNvSpPr>
          <p:nvPr>
            <p:ph type="title"/>
          </p:nvPr>
        </p:nvSpPr>
        <p:spPr>
          <a:xfrm>
            <a:off x="309797" y="400237"/>
            <a:ext cx="8874153" cy="194567"/>
          </a:xfrm>
        </p:spPr>
        <p:txBody>
          <a:bodyPr/>
          <a:lstStyle/>
          <a:p>
            <a:r>
              <a:rPr lang="en-US" sz="1600" b="1"/>
              <a:t>CR012 Impacts – Views on the proposed approach (Page 3)</a:t>
            </a:r>
            <a:endParaRPr lang="en-GB" sz="1600" b="1"/>
          </a:p>
        </p:txBody>
      </p:sp>
      <p:sp>
        <p:nvSpPr>
          <p:cNvPr id="3" name="Slide Number Placeholder 2">
            <a:extLst>
              <a:ext uri="{FF2B5EF4-FFF2-40B4-BE49-F238E27FC236}">
                <a16:creationId xmlns:a16="http://schemas.microsoft.com/office/drawing/2014/main" id="{D7DF5BB2-02D1-4B7B-BE28-A00158678D12}"/>
              </a:ext>
            </a:extLst>
          </p:cNvPr>
          <p:cNvSpPr>
            <a:spLocks noGrp="1"/>
          </p:cNvSpPr>
          <p:nvPr>
            <p:ph type="sldNum" sz="quarter" idx="12"/>
          </p:nvPr>
        </p:nvSpPr>
        <p:spPr/>
        <p:txBody>
          <a:bodyPr/>
          <a:lstStyle/>
          <a:p>
            <a:fld id="{223C8A1D-C690-374A-BBAF-BE150B79E8D3}" type="slidenum">
              <a:rPr lang="en-GB" smtClean="0"/>
              <a:pPr/>
              <a:t>8</a:t>
            </a:fld>
            <a:endParaRPr lang="en-GB"/>
          </a:p>
        </p:txBody>
      </p:sp>
      <p:graphicFrame>
        <p:nvGraphicFramePr>
          <p:cNvPr id="9" name="Table 5">
            <a:extLst>
              <a:ext uri="{FF2B5EF4-FFF2-40B4-BE49-F238E27FC236}">
                <a16:creationId xmlns:a16="http://schemas.microsoft.com/office/drawing/2014/main" id="{A13C3FB0-4B7A-487F-AC29-358457E1D86B}"/>
              </a:ext>
            </a:extLst>
          </p:cNvPr>
          <p:cNvGraphicFramePr>
            <a:graphicFrameLocks noGrp="1"/>
          </p:cNvGraphicFramePr>
          <p:nvPr/>
        </p:nvGraphicFramePr>
        <p:xfrm>
          <a:off x="309796" y="928294"/>
          <a:ext cx="11479749" cy="4209057"/>
        </p:xfrm>
        <a:graphic>
          <a:graphicData uri="http://schemas.openxmlformats.org/drawingml/2006/table">
            <a:tbl>
              <a:tblPr firstRow="1" bandRow="1">
                <a:tableStyleId>{7DF18680-E054-41AD-8BC1-D1AEF772440D}</a:tableStyleId>
              </a:tblPr>
              <a:tblGrid>
                <a:gridCol w="1607781">
                  <a:extLst>
                    <a:ext uri="{9D8B030D-6E8A-4147-A177-3AD203B41FA5}">
                      <a16:colId xmlns:a16="http://schemas.microsoft.com/office/drawing/2014/main" val="1963184419"/>
                    </a:ext>
                  </a:extLst>
                </a:gridCol>
                <a:gridCol w="9871968">
                  <a:extLst>
                    <a:ext uri="{9D8B030D-6E8A-4147-A177-3AD203B41FA5}">
                      <a16:colId xmlns:a16="http://schemas.microsoft.com/office/drawing/2014/main" val="890274962"/>
                    </a:ext>
                  </a:extLst>
                </a:gridCol>
              </a:tblGrid>
              <a:tr h="166583">
                <a:tc>
                  <a:txBody>
                    <a:bodyPr/>
                    <a:lstStyle/>
                    <a:p>
                      <a:r>
                        <a:rPr lang="en-US" sz="1000">
                          <a:solidFill>
                            <a:schemeClr val="bg1"/>
                          </a:solidFill>
                        </a:rPr>
                        <a:t>Programme Parties</a:t>
                      </a: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US" sz="1000">
                          <a:solidFill>
                            <a:schemeClr val="bg1"/>
                          </a:solidFill>
                        </a:rPr>
                        <a:t>Range of respondents’ views on benefits and concerns (related to the approach in CR012)</a:t>
                      </a:r>
                      <a:endParaRPr lang="en-GB" sz="1000">
                        <a:solidFill>
                          <a:schemeClr val="bg1"/>
                        </a:solidFill>
                      </a:endParaRPr>
                    </a:p>
                  </a:txBody>
                  <a:tcPr marL="36000" marR="36000" marT="36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6662829"/>
                  </a:ext>
                </a:extLst>
              </a:tr>
              <a:tr h="506219">
                <a:tc>
                  <a:txBody>
                    <a:bodyPr/>
                    <a:lstStyle/>
                    <a:p>
                      <a:r>
                        <a:rPr lang="en-US" sz="1100" b="1"/>
                        <a:t>National Grid</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Failure to implement the proposed change would result in further revised timelines which could lead to delays across other project milestones.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t>Whilst not impacted by this change to REC, should be delivered along with other codes in early 2024 (subject to adjustments within the current MHHS Re-plan, where all milestone dates could move)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4036833219"/>
                  </a:ext>
                </a:extLst>
              </a:tr>
              <a:tr h="506219">
                <a:tc>
                  <a:txBody>
                    <a:bodyPr/>
                    <a:lstStyle/>
                    <a:p>
                      <a:r>
                        <a:rPr lang="en-US" sz="1100" b="1"/>
                        <a:t>Consumer</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defTabSz="914400" rtl="0" eaLnBrk="1" fontAlgn="auto" latinLnBrk="0" hangingPunct="1">
                        <a:lnSpc>
                          <a:spcPct val="100000"/>
                        </a:lnSpc>
                        <a:spcBef>
                          <a:spcPts val="0"/>
                        </a:spcBef>
                        <a:spcAft>
                          <a:spcPts val="200"/>
                        </a:spcAft>
                        <a:buClr>
                          <a:schemeClr val="tx1"/>
                        </a:buClr>
                        <a:buSzTx/>
                        <a:buFont typeface="Wingdings" pitchFamily="2" charset="2"/>
                        <a:buChar char="§"/>
                        <a:tabLst/>
                        <a:defRPr/>
                      </a:pPr>
                      <a:r>
                        <a:rPr lang="en-US" sz="1000">
                          <a:solidFill>
                            <a:schemeClr val="tx1"/>
                          </a:solidFill>
                        </a:rPr>
                        <a:t>Did not respond to Impact Assessment</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2965711865"/>
                  </a:ext>
                </a:extLst>
              </a:tr>
              <a:tr h="782337">
                <a:tc>
                  <a:txBody>
                    <a:bodyPr/>
                    <a:lstStyle/>
                    <a:p>
                      <a:r>
                        <a:rPr lang="en-US" sz="1100" b="1"/>
                        <a:t>Elexon (Helix)</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solidFill>
                            <a:schemeClr val="tx1"/>
                          </a:solidFill>
                        </a:rPr>
                        <a:t>Provide clarity and efficiency to ensure that industry participants understand the route that all the changes required to deliver MHHS will take. </a:t>
                      </a:r>
                    </a:p>
                    <a:p>
                      <a:pPr marL="171450" marR="0" lvl="0" indent="-171450" algn="l" rtl="0" eaLnBrk="1" fontAlgn="auto" latinLnBrk="0" hangingPunct="1">
                        <a:lnSpc>
                          <a:spcPct val="100000"/>
                        </a:lnSpc>
                        <a:spcBef>
                          <a:spcPts val="0"/>
                        </a:spcBef>
                        <a:spcAft>
                          <a:spcPts val="200"/>
                        </a:spcAft>
                        <a:buClr>
                          <a:srgbClr val="00B050"/>
                        </a:buClr>
                        <a:buSzTx/>
                        <a:buFont typeface="Arial" panose="020B0604020202020204" pitchFamily="34" charset="0"/>
                        <a:buChar char="+"/>
                      </a:pPr>
                      <a:r>
                        <a:rPr lang="en-US" sz="1000">
                          <a:solidFill>
                            <a:schemeClr val="tx1"/>
                          </a:solidFill>
                        </a:rPr>
                        <a:t>Reduce the likelihood of re-work being required to other changes or MHHS to align a number of changes and it will reduce the likelihood of any changes required not being in place when they are required. </a:t>
                      </a:r>
                    </a:p>
                    <a:p>
                      <a:pPr marL="171450" indent="-171450">
                        <a:spcAft>
                          <a:spcPts val="200"/>
                        </a:spcAft>
                        <a:buClr>
                          <a:srgbClr val="FF0000"/>
                        </a:buClr>
                        <a:buFont typeface="Arial" panose="020B0604020202020204" pitchFamily="34" charset="0"/>
                        <a:buChar char="‒"/>
                      </a:pPr>
                      <a:r>
                        <a:rPr lang="en-US" sz="1000">
                          <a:solidFill>
                            <a:schemeClr val="tx1"/>
                          </a:solidFill>
                        </a:rPr>
                        <a:t>All code drafting (whether 'core' or 'consequential') will be designated by Ofgem using its Smart Meters Act Powers. As there will be no Change/Modification Respondent suggests that the words 'Code change requests and modifications' could/should therefore be replaced with 'Code changes' to avoid the risk of potential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1442542682"/>
                  </a:ext>
                </a:extLst>
              </a:tr>
              <a:tr h="506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DCC</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indent="-171450">
                        <a:spcAft>
                          <a:spcPts val="200"/>
                        </a:spcAft>
                        <a:buClr>
                          <a:srgbClr val="FF0000"/>
                        </a:buClr>
                        <a:buFont typeface="Arial" panose="020B0604020202020204" pitchFamily="34" charset="0"/>
                        <a:buChar char="‒"/>
                      </a:pPr>
                      <a:r>
                        <a:rPr lang="en-US" sz="1000"/>
                        <a:t>CCAG should agree some form of prioritisation if resource is stretched between approval of MHHS design related code and MHHS consequential change related code.</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GB" sz="1000"/>
                        <a:t>The Programme should confirm with Ofgem (as regulator) it is comfortable with using its code change implementation powers to support the change.</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1185834000"/>
                  </a:ext>
                </a:extLst>
              </a:tr>
              <a:tr h="939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t>SRO / IM &amp; LDP</a:t>
                      </a:r>
                      <a:endParaRPr lang="en-GB" sz="1100" b="1"/>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tc>
                  <a:txBody>
                    <a:bodyPr/>
                    <a:lstStyle/>
                    <a:p>
                      <a:pPr marL="171450" marR="0" lvl="0" indent="-171450" algn="l" defTabSz="914400" rtl="0" eaLnBrk="1" fontAlgn="auto" latinLnBrk="0" hangingPunct="1">
                        <a:lnSpc>
                          <a:spcPct val="100000"/>
                        </a:lnSpc>
                        <a:spcBef>
                          <a:spcPts val="0"/>
                        </a:spcBef>
                        <a:spcAft>
                          <a:spcPts val="200"/>
                        </a:spcAft>
                        <a:buClr>
                          <a:schemeClr val="tx1"/>
                        </a:buClr>
                        <a:buSzTx/>
                        <a:buFont typeface="Wingdings" pitchFamily="2" charset="2"/>
                        <a:buChar char="§"/>
                        <a:tabLst/>
                        <a:defRPr/>
                      </a:pPr>
                      <a:r>
                        <a:rPr lang="en-US" sz="1000"/>
                        <a:t>Response is based on the evidence presented at the time of drafting, which is prior to receipt of Impact Assessment responses from Programme Participants. Our view on the impact on consumers and cost efficiency is therefore subject to change following review of Impact Assessments responses and consideration of feedback.</a:t>
                      </a:r>
                    </a:p>
                    <a:p>
                      <a:pPr marL="171450" marR="0" lvl="0" indent="-171450" algn="l" defTabSz="914400" rtl="0" eaLnBrk="1" fontAlgn="auto" latinLnBrk="0" hangingPunct="1">
                        <a:lnSpc>
                          <a:spcPct val="100000"/>
                        </a:lnSpc>
                        <a:spcBef>
                          <a:spcPts val="0"/>
                        </a:spcBef>
                        <a:spcAft>
                          <a:spcPts val="200"/>
                        </a:spcAft>
                        <a:buClr>
                          <a:schemeClr val="tx1"/>
                        </a:buClr>
                        <a:buSzTx/>
                        <a:buFont typeface="Wingdings" pitchFamily="2" charset="2"/>
                        <a:buChar char="§"/>
                        <a:tabLst/>
                        <a:defRPr/>
                      </a:pPr>
                      <a:r>
                        <a:rPr lang="en-US" sz="1000"/>
                        <a:t>Response is based on assumption that Code drafting is facilitated by Smart Meter Act Powers and designated by Ofgem. </a:t>
                      </a:r>
                    </a:p>
                    <a:p>
                      <a:pPr marL="171450" indent="-171450">
                        <a:spcAft>
                          <a:spcPts val="200"/>
                        </a:spcAft>
                        <a:buClr>
                          <a:srgbClr val="FF0000"/>
                        </a:buClr>
                        <a:buFont typeface="Arial" panose="020B0604020202020204" pitchFamily="34" charset="0"/>
                        <a:buChar char="‒"/>
                      </a:pPr>
                      <a:r>
                        <a:rPr lang="en-US" sz="1000"/>
                        <a:t>CR012 approval could lead to a precedent to keep opening-up the Programme scope. Especially as the scope was directed by Ofgem more than a year ago.</a:t>
                      </a:r>
                    </a:p>
                    <a:p>
                      <a:pPr marL="171450" marR="0" lvl="0" indent="-171450" algn="l" defTabSz="914400" rtl="0" eaLnBrk="1" fontAlgn="auto" latinLnBrk="0" hangingPunct="1">
                        <a:lnSpc>
                          <a:spcPct val="100000"/>
                        </a:lnSpc>
                        <a:spcBef>
                          <a:spcPts val="0"/>
                        </a:spcBef>
                        <a:spcAft>
                          <a:spcPts val="200"/>
                        </a:spcAft>
                        <a:buClr>
                          <a:srgbClr val="FF0000"/>
                        </a:buClr>
                        <a:buSzTx/>
                        <a:buFont typeface="Arial" panose="020B0604020202020204" pitchFamily="34" charset="0"/>
                        <a:buChar char="‒"/>
                        <a:tabLst/>
                        <a:defRPr/>
                      </a:pPr>
                      <a:r>
                        <a:rPr lang="en-US" sz="1000"/>
                        <a:t>Whilst the centralisation of Code drafting is likely to be more efficient for industry, it introduces additional cost and time to Code drafting activities within the MHHS Programme and introduces a risk that Code drafting activities end up on the Critical Path of the MHHS Programme.</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CCCCD"/>
                    </a:solidFill>
                  </a:tcPr>
                </a:tc>
                <a:extLst>
                  <a:ext uri="{0D108BD9-81ED-4DB2-BD59-A6C34878D82A}">
                    <a16:rowId xmlns:a16="http://schemas.microsoft.com/office/drawing/2014/main" val="3421841930"/>
                  </a:ext>
                </a:extLst>
              </a:tr>
              <a:tr h="506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IPA</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tc>
                  <a:txBody>
                    <a:bodyPr/>
                    <a:lstStyle/>
                    <a:p>
                      <a:pPr marL="171450" marR="0" lvl="0" indent="-171450" algn="l" defTabSz="914400" rtl="0" eaLnBrk="1" fontAlgn="auto" latinLnBrk="0" hangingPunct="1">
                        <a:lnSpc>
                          <a:spcPct val="100000"/>
                        </a:lnSpc>
                        <a:spcBef>
                          <a:spcPts val="0"/>
                        </a:spcBef>
                        <a:spcAft>
                          <a:spcPts val="200"/>
                        </a:spcAft>
                        <a:buClr>
                          <a:schemeClr val="tx2"/>
                        </a:buClr>
                        <a:buSzTx/>
                        <a:buFont typeface="Wingdings" pitchFamily="2" charset="2"/>
                        <a:buChar char="§"/>
                        <a:tabLst/>
                        <a:defRPr/>
                      </a:pPr>
                      <a:r>
                        <a:rPr lang="en-US" sz="1000"/>
                        <a:t>Comfortable that the change request is not expected to have an impact on our activities and has no specific objections to CR012.</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7E7E8"/>
                    </a:solidFill>
                  </a:tcPr>
                </a:tc>
                <a:extLst>
                  <a:ext uri="{0D108BD9-81ED-4DB2-BD59-A6C34878D82A}">
                    <a16:rowId xmlns:a16="http://schemas.microsoft.com/office/drawing/2014/main" val="1781779531"/>
                  </a:ext>
                </a:extLst>
              </a:tr>
            </a:tbl>
          </a:graphicData>
        </a:graphic>
      </p:graphicFrame>
      <p:sp>
        <p:nvSpPr>
          <p:cNvPr id="4" name="Footer Placeholder 4">
            <a:extLst>
              <a:ext uri="{FF2B5EF4-FFF2-40B4-BE49-F238E27FC236}">
                <a16:creationId xmlns:a16="http://schemas.microsoft.com/office/drawing/2014/main" id="{02750523-B464-7CAA-EF72-408D79C99501}"/>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Document Classification:   Public</a:t>
            </a:r>
            <a:endParaRPr lang="en-GB"/>
          </a:p>
        </p:txBody>
      </p:sp>
    </p:spTree>
    <p:extLst>
      <p:ext uri="{BB962C8B-B14F-4D97-AF65-F5344CB8AC3E}">
        <p14:creationId xmlns:p14="http://schemas.microsoft.com/office/powerpoint/2010/main" val="3735699713"/>
      </p:ext>
    </p:extLst>
  </p:cSld>
  <p:clrMapOvr>
    <a:masterClrMapping/>
  </p:clrMapOvr>
</p:sld>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336dc6f7-e858-42a6-bc18-5509d747a3d8">Approved</Status>
    <V xmlns="c712b3fb-dfa4-408d-ba67-c014ff684e9a">1.0</V>
    <_DCDateModified xmlns="http://schemas.microsoft.com/sharepoint/v3/fields" xsi:nil="true"/>
    <Doc_x0020_Number xmlns="336dc6f7-e858-42a6-bc18-5509d747a3d8">DEL773</Doc_x0020_Number>
    <CR xmlns="c712b3fb-dfa4-408d-ba67-c014ff684e9a">CR012</CR>
    <Short_x0020_Name xmlns="336dc6f7-e858-42a6-bc18-5509d747a3d8">CR012 Impact Assessment report</Short_x0020_Name>
    <Word_x0020_Doc_x0020__x002d__x0020_Temp xmlns="c712b3fb-dfa4-408d-ba67-c014ff684e9a">false</Word_x0020_Doc_x0020__x002d__x0020_Temp>
    <Action_x0020_With xmlns="c712b3fb-dfa4-408d-ba67-c014ff684e9a">Public</Action_x0020_With>
    <Security_x0020_Classification xmlns="336dc6f7-e858-42a6-bc18-5509d747a3d8">PUBLIC</Security_x0020_Classification>
    <Sub_x0020_Type xmlns="c712b3fb-dfa4-408d-ba67-c014ff684e9a">Impact Assessment</Sub_x0020_Type>
    <Theme xmlns="c712b3fb-dfa4-408d-ba67-c014ff684e9a">Reports &amp; Recommendations</Theme>
    <Archive xmlns="c712b3fb-dfa4-408d-ba67-c014ff684e9a">false</Arch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303C5844631E4294C6BBF5FBA50319" ma:contentTypeVersion="24" ma:contentTypeDescription="Create a new document." ma:contentTypeScope="" ma:versionID="80bb94626ce0d69daae2fecf969b0d35">
  <xsd:schema xmlns:xsd="http://www.w3.org/2001/XMLSchema" xmlns:xs="http://www.w3.org/2001/XMLSchema" xmlns:p="http://schemas.microsoft.com/office/2006/metadata/properties" xmlns:ns2="336dc6f7-e858-42a6-bc18-5509d747a3d8" xmlns:ns3="c712b3fb-dfa4-408d-ba67-c014ff684e9a" xmlns:ns4="http://schemas.microsoft.com/sharepoint/v3/fields" targetNamespace="http://schemas.microsoft.com/office/2006/metadata/properties" ma:root="true" ma:fieldsID="c3c61467db36f735e3ed2eea02aed115" ns2:_="" ns3:_="" ns4:_="">
    <xsd:import namespace="336dc6f7-e858-42a6-bc18-5509d747a3d8"/>
    <xsd:import namespace="c712b3fb-dfa4-408d-ba67-c014ff684e9a"/>
    <xsd:import namespace="http://schemas.microsoft.com/sharepoint/v3/fields"/>
    <xsd:element name="properties">
      <xsd:complexType>
        <xsd:sequence>
          <xsd:element name="documentManagement">
            <xsd:complexType>
              <xsd:all>
                <xsd:element ref="ns2:Doc_x0020_Number" minOccurs="0"/>
                <xsd:element ref="ns2:Security_x0020_Classification" minOccurs="0"/>
                <xsd:element ref="ns2:Short_x0020_Name" minOccurs="0"/>
                <xsd:element ref="ns2:Status"/>
                <xsd:element ref="ns3:Sub_x0020_Type" minOccurs="0"/>
                <xsd:element ref="ns3:V" minOccurs="0"/>
                <xsd:element ref="ns3:CR" minOccurs="0"/>
                <xsd:element ref="ns3:MediaServiceMetadata" minOccurs="0"/>
                <xsd:element ref="ns3:MediaServiceFastMetadata" minOccurs="0"/>
                <xsd:element ref="ns3:MediaServiceAutoKeyPoints" minOccurs="0"/>
                <xsd:element ref="ns3:MediaServiceKeyPoints" minOccurs="0"/>
                <xsd:element ref="ns3:Word_x0020_Doc_x0020__x002d__x0020_Temp" minOccurs="0"/>
                <xsd:element ref="ns3:Action_x0020_With" minOccurs="0"/>
                <xsd:element ref="ns4:_DCDateModified" minOccurs="0"/>
                <xsd:element ref="ns2:SharedWithUsers" minOccurs="0"/>
                <xsd:element ref="ns2:SharedWithDetails" minOccurs="0"/>
                <xsd:element ref="ns3:Theme" minOccurs="0"/>
                <xsd:element ref="ns3:MediaServiceObjectDetectorVersions" minOccurs="0"/>
                <xsd:element ref="ns3:Archive"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Doc_x0020_Number" ma:index="8" nillable="true" ma:displayName="Doc Number" ma:internalName="Doc_x0020_Number">
      <xsd:simpleType>
        <xsd:restriction base="dms:Text">
          <xsd:maxLength value="255"/>
        </xsd:restriction>
      </xsd:simpleType>
    </xsd:element>
    <xsd:element name="Security_x0020_Classification" ma:index="9" nillable="true" ma:displayName="Security Classification" ma:default="INTERNAL ONLY" ma:description="Classification that determines the permissible circulation of the documents"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Short_x0020_Name" ma:index="10" nillable="true" ma:displayName="Short Name" ma:internalName="Short_x0020_Name">
      <xsd:simpleType>
        <xsd:restriction base="dms:Text">
          <xsd:maxLength value="255"/>
        </xsd:restriction>
      </xsd:simpleType>
    </xsd:element>
    <xsd:element name="Status" ma:index="11" ma:displayName="Status" ma:default="Draft" ma:format="Dropdown" ma:internalName="Status">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12b3fb-dfa4-408d-ba67-c014ff684e9a" elementFormDefault="qualified">
    <xsd:import namespace="http://schemas.microsoft.com/office/2006/documentManagement/types"/>
    <xsd:import namespace="http://schemas.microsoft.com/office/infopath/2007/PartnerControls"/>
    <xsd:element name="Sub_x0020_Type" ma:index="12" nillable="true" ma:displayName="Sub Type" ma:default="Impact Assessment" ma:format="Dropdown" ma:internalName="Sub_x0020_Type">
      <xsd:simpleType>
        <xsd:restriction base="dms:Choice">
          <xsd:enumeration value="Impact Assessment"/>
          <xsd:enumeration value="Change Request"/>
          <xsd:enumeration value="Change Report"/>
        </xsd:restriction>
      </xsd:simpleType>
    </xsd:element>
    <xsd:element name="V" ma:index="13" nillable="true" ma:displayName="V" ma:format="Dropdown" ma:internalName="V">
      <xsd:simpleType>
        <xsd:restriction base="dms:Text">
          <xsd:maxLength value="255"/>
        </xsd:restriction>
      </xsd:simpleType>
    </xsd:element>
    <xsd:element name="CR" ma:index="14" nillable="true" ma:displayName="CR" ma:format="Dropdown" ma:internalName="CR">
      <xsd:simpleType>
        <xsd:restriction base="dms:Choice">
          <xsd:enumeration value="CR001"/>
          <xsd:enumeration value="CR002"/>
          <xsd:enumeration value="CR003"/>
          <xsd:enumeration value="CR004"/>
          <xsd:enumeration value="CR005"/>
          <xsd:enumeration value="CR006"/>
          <xsd:enumeration value="CR007"/>
          <xsd:enumeration value="CR008"/>
          <xsd:enumeration value="CR009"/>
          <xsd:enumeration value="CR010"/>
          <xsd:enumeration value="CR011"/>
          <xsd:enumeration value="CR012"/>
          <xsd:enumeration value="CR013"/>
          <xsd:enumeration value="CR014"/>
          <xsd:enumeration value="CR015"/>
          <xsd:enumeration value="CR016"/>
          <xsd:enumeration value="CR017"/>
          <xsd:enumeration value="CR018"/>
          <xsd:enumeration value="CR019"/>
          <xsd:enumeration value="CR020"/>
          <xsd:enumeration value="CR021"/>
          <xsd:enumeration value="CR022"/>
          <xsd:enumeration value="CR023"/>
          <xsd:enumeration value="CR024"/>
          <xsd:enumeration value="CR025"/>
          <xsd:enumeration value="CR026"/>
          <xsd:enumeration value="CR027"/>
          <xsd:enumeration value="CR028"/>
          <xsd:enumeration value="CR029"/>
          <xsd:enumeration value="CR030"/>
          <xsd:enumeration value="CR031"/>
          <xsd:enumeration value="CR032"/>
          <xsd:enumeration value="CR033"/>
          <xsd:enumeration value="CR034"/>
          <xsd:enumeration value="CR035"/>
          <xsd:enumeration value="CR036"/>
          <xsd:enumeration value="CR037"/>
          <xsd:enumeration value="CR038"/>
          <xsd:enumeration value="CR039"/>
          <xsd:enumeration value="CR040"/>
          <xsd:enumeration value="CR041"/>
          <xsd:enumeration value="CR042"/>
          <xsd:enumeration value="CR043"/>
          <xsd:enumeration value="CR044"/>
          <xsd:enumeration value="CR045"/>
          <xsd:enumeration value="CR046"/>
          <xsd:enumeration value="CR047"/>
          <xsd:enumeration value="CR048"/>
          <xsd:enumeration value="CR049"/>
          <xsd:enumeration value="CR050"/>
          <xsd:enumeration value="CR051"/>
          <xsd:enumeration value="CR052"/>
          <xsd:enumeration value="CR053"/>
          <xsd:enumeration value="CR054"/>
          <xsd:enumeration value="CR055"/>
          <xsd:enumeration value="CR056"/>
          <xsd:enumeration value="CR057"/>
          <xsd:enumeration value="CR058"/>
          <xsd:enumeration value="CR059"/>
          <xsd:enumeration value="CR060"/>
          <xsd:enumeration value="CR061"/>
          <xsd:enumeration value="CR062"/>
          <xsd:enumeration value="CR063"/>
          <xsd:enumeration value="CR064"/>
          <xsd:enumeration value="CR065"/>
          <xsd:enumeration value="CR066"/>
          <xsd:enumeration value="CR067"/>
          <xsd:enumeration value="CR068"/>
          <xsd:enumeration value="CR069"/>
          <xsd:enumeration value="CR070"/>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Word_x0020_Doc_x0020__x002d__x0020_Temp" ma:index="19" nillable="true" ma:displayName="Word Doc - Temp" ma:default="1" ma:internalName="Word_x0020_Doc_x0020__x002d__x0020_Temp">
      <xsd:simpleType>
        <xsd:restriction base="dms:Boolean"/>
      </xsd:simpleType>
    </xsd:element>
    <xsd:element name="Action_x0020_With" ma:index="20" nillable="true" ma:displayName="Action With" ma:default="PMO" ma:format="Dropdown" ma:internalName="Action_x0020_With">
      <xsd:simpleType>
        <xsd:restriction base="dms:Choice">
          <xsd:enumeration value="PMO"/>
          <xsd:enumeration value="Public"/>
        </xsd:restriction>
      </xsd:simpleType>
    </xsd:element>
    <xsd:element name="Theme" ma:index="24" nillable="true" ma:displayName="Theme" ma:format="Dropdown" ma:internalName="Theme">
      <xsd:simpleType>
        <xsd:restriction base="dms:Choice">
          <xsd:enumeration value="Framework"/>
          <xsd:enumeration value="Request Forms"/>
          <xsd:enumeration value="IA Responses"/>
          <xsd:enumeration value="Reports &amp; Recommendations"/>
          <xsd:enumeration value="Change Board"/>
          <xsd:enumeration value="On Hold Change Requests"/>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Archive" ma:index="26" nillable="true" ma:displayName="Archive" ma:default="0" ma:format="Dropdown" ma:internalName="Archive">
      <xsd:simpleType>
        <xsd:restriction base="dms:Boolea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Modified" ma:index="21" nillable="true" ma:displayName="Date Modified" ma:description="The date on which this resource was last modified" ma:format="DateTime" ma:internalName="_DCDate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568A85-D046-49DD-84E4-4FBF0624C642}">
  <ds:schemaRefs>
    <ds:schemaRef ds:uri="http://schemas.microsoft.com/sharepoint/v3/contenttype/forms"/>
  </ds:schemaRefs>
</ds:datastoreItem>
</file>

<file path=customXml/itemProps2.xml><?xml version="1.0" encoding="utf-8"?>
<ds:datastoreItem xmlns:ds="http://schemas.openxmlformats.org/officeDocument/2006/customXml" ds:itemID="{A2B5242F-7150-4889-88AA-95308E32AB5B}">
  <ds:schemaRefs>
    <ds:schemaRef ds:uri="http://www.w3.org/XML/1998/namespace"/>
    <ds:schemaRef ds:uri="http://schemas.microsoft.com/office/2006/documentManagement/types"/>
    <ds:schemaRef ds:uri="http://purl.org/dc/elements/1.1/"/>
    <ds:schemaRef ds:uri="http://purl.org/dc/terms/"/>
    <ds:schemaRef ds:uri="336dc6f7-e858-42a6-bc18-5509d747a3d8"/>
    <ds:schemaRef ds:uri="1ec6c686-3e88-4115-b468-4b1672fc2d35"/>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06CDEF8-A156-4CF6-B8EB-31845F7C8BD4}"/>
</file>

<file path=docProps/app.xml><?xml version="1.0" encoding="utf-8"?>
<Properties xmlns="http://schemas.openxmlformats.org/officeDocument/2006/extended-properties" xmlns:vt="http://schemas.openxmlformats.org/officeDocument/2006/docPropsVTypes">
  <TotalTime>1</TotalTime>
  <Words>3217</Words>
  <Application>Microsoft Macintosh PowerPoint</Application>
  <PresentationFormat>Widescreen</PresentationFormat>
  <Paragraphs>251</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Courier New</vt:lpstr>
      <vt:lpstr>Suisse Int'l</vt:lpstr>
      <vt:lpstr>Symbol</vt:lpstr>
      <vt:lpstr>Wingdings</vt:lpstr>
      <vt:lpstr>Office Theme</vt:lpstr>
      <vt:lpstr>Programme Steering Group  CR012 Impact Assessment Report &amp; Recommendations</vt:lpstr>
      <vt:lpstr>CR012 – Impact Assessment Summary</vt:lpstr>
      <vt:lpstr>CR012 – Submitted Impact Assessments</vt:lpstr>
      <vt:lpstr>CR013 overview </vt:lpstr>
      <vt:lpstr>Detailed Programme Party views</vt:lpstr>
      <vt:lpstr>CR012 Impacts – Views on the proposed approach (Page 1)</vt:lpstr>
      <vt:lpstr>CR012 Impacts – Views on the proposed approach (Page 2)</vt:lpstr>
      <vt:lpstr>CR012 Impacts – Views on the proposed approach (Page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MHHS-DEL338 PSG 06 April 2022 - Attachment 1 - CR001 &amp; CR002 Impact Assessment Responses v1.0</dc:title>
  <dc:creator>Nick Coomber</dc:creator>
  <cp:lastModifiedBy>Alexander Whiteman</cp:lastModifiedBy>
  <cp:revision>2</cp:revision>
  <cp:lastPrinted>2022-03-04T17:15:43Z</cp:lastPrinted>
  <dcterms:created xsi:type="dcterms:W3CDTF">2021-07-10T09:30:19Z</dcterms:created>
  <dcterms:modified xsi:type="dcterms:W3CDTF">2022-12-14T14:03:58Z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0x0101003A303C5844631E4294C6BBF5FBA50319</vt:lpwstr>
  </property>
  <property fmtid="{D5CDD505-2E9C-101B-9397-08002B2CF9AE}" pid="3" name="MediaServiceImageTags">
    <vt:lpwstr/>
  </property>
</Properties>
</file>